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966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6" r:id="rId4"/>
    <p:sldId id="305" r:id="rId5"/>
    <p:sldId id="315" r:id="rId6"/>
    <p:sldId id="302" r:id="rId7"/>
    <p:sldId id="316" r:id="rId8"/>
    <p:sldId id="319" r:id="rId9"/>
    <p:sldId id="321" r:id="rId10"/>
    <p:sldId id="303" r:id="rId11"/>
    <p:sldId id="323" r:id="rId12"/>
    <p:sldId id="304" r:id="rId13"/>
    <p:sldId id="278" r:id="rId14"/>
  </p:sldIdLst>
  <p:sldSz cx="12192000" cy="6858000"/>
  <p:notesSz cx="6735763" cy="986948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97FF"/>
    <a:srgbClr val="AD5BFF"/>
    <a:srgbClr val="9F1BA9"/>
    <a:srgbClr val="9656AA"/>
    <a:srgbClr val="FFFF9B"/>
    <a:srgbClr val="860DE1"/>
    <a:srgbClr val="9933FF"/>
    <a:srgbClr val="67478B"/>
    <a:srgbClr val="F0FB89"/>
    <a:srgbClr val="F1EE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napToObjects="1" showGuides="1">
      <p:cViewPr varScale="1">
        <p:scale>
          <a:sx n="90" d="100"/>
          <a:sy n="90" d="100"/>
        </p:scale>
        <p:origin x="168" y="84"/>
      </p:cViewPr>
      <p:guideLst>
        <p:guide orient="horz" pos="2137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1828F-90FF-4535-8097-CDA951747D10}" type="datetimeFigureOut">
              <a:rPr lang="lv-LV" smtClean="0"/>
              <a:t>14.11.2017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87D8F-8E3D-4A64-BE14-20D3E87009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060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DBA5419-CDC3-4F0E-8972-BF4A8613AEC1}" type="datetimeFigureOut">
              <a:rPr lang="lv-LV" altLang="lv-LV"/>
              <a:pPr>
                <a:defRPr/>
              </a:pPr>
              <a:t>14.11.2017</a:t>
            </a:fld>
            <a:endParaRPr lang="lv-LV" altLang="lv-LV"/>
          </a:p>
        </p:txBody>
      </p:sp>
      <p:sp>
        <p:nvSpPr>
          <p:cNvPr id="4" name="Slide Image Placeholder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F55D0E-F55C-4A64-8436-CDB8633C3D25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025794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F55D0E-F55C-4A64-8436-CDB8633C3D25}" type="slidenum">
              <a:rPr lang="lv-LV" altLang="lv-LV" smtClean="0"/>
              <a:pPr>
                <a:defRPr/>
              </a:pPr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90911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0"/>
            <a:ext cx="5038725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/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761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84DE970-99D9-489F-9F77-8488BBCC3C9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3498017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9541FB5-903E-47C8-A2CE-7AD11002B6C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8462564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6F829E1-200B-4D46-A373-52CF71331AB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3134627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45E4EDE-9FBF-42A2-A98E-7B07B04F21B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2625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898023F-EC06-422E-BEC8-FFE201936AF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98123683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A433174-728B-4C90-8503-DF917CC3499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45557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67E54A0-9C4E-43F0-A95B-290E8263A1C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67982101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E008AA3-AA6F-4D7C-B09D-7548DE53736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4766282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E68E641-B75A-4EA3-A035-9D6F14E4FF3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11898790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E559792-3AF6-4C4D-9EB3-ABAED291EBA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176787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2347912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3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/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3137582-395C-496B-95C2-3FE5D080987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218694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B42B896-8022-4875-8965-80E9208A66F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92838744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2347912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3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/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5048D99-C4A0-4D9E-BDA7-0B3F2545205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4090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2347912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3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/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532B4AD-AEB1-46F0-87C2-E8733898086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2301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2347912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3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3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6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6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/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99965B4-5804-40CD-908A-9240DBFC861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2974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2347912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/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8CAA404-3976-40DE-A153-D528B95D742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9654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2347912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/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345F2AC-EEA7-432E-A4CD-2D4D6A9B926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1497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2347912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1" y="272978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7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1" y="1435122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/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4B2C37F-43D6-4070-91AF-C98339FD6E3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2190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0"/>
            <a:ext cx="5038725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87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B0CA04-7186-410A-BDF3-904F32D8EBF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64B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  <a:endParaRPr lang="lv-LV" altLang="lv-LV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  <a:endParaRPr lang="lv-LV" alt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>
                    <a:tint val="75000"/>
                  </a:srgb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>
                    <a:tint val="75000"/>
                  </a:srgb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>
                    <a:tint val="75000"/>
                  </a:srgb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A91B5D83-D546-4B4A-B5F7-FA86E444D60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ransition advClick="0"/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Futura Medium" charset="0"/>
          <a:ea typeface="Futura Medium" charset="0"/>
          <a:cs typeface="Futura Medium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Futura Medium"/>
          <a:ea typeface="Futura Medium"/>
          <a:cs typeface="Futura Medium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Futura Medium"/>
          <a:ea typeface="Futura Medium"/>
          <a:cs typeface="Futura Medium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Futura Medium"/>
          <a:ea typeface="Futura Medium"/>
          <a:cs typeface="Futura Medium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Futura Medium"/>
          <a:ea typeface="Futura Medium"/>
          <a:cs typeface="Futura Medium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Futura Medium"/>
          <a:ea typeface="Futura Medium"/>
          <a:cs typeface="Futura Medium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Futura Medium"/>
          <a:ea typeface="Futura Medium"/>
          <a:cs typeface="Futura Medium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Futura Medium"/>
          <a:ea typeface="Futura Medium"/>
          <a:cs typeface="Futura Medium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Futura Medium"/>
          <a:ea typeface="Futura Medium"/>
          <a:cs typeface="Futura Medium"/>
        </a:defRPr>
      </a:lvl9pPr>
    </p:titleStyle>
    <p:bodyStyle>
      <a:lvl1pPr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60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34290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sz="260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68580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sz="260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02870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sz="260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137160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defRPr sz="260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13114" y="3135086"/>
            <a:ext cx="9764486" cy="96043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defRPr/>
            </a:pPr>
            <a:r>
              <a:rPr lang="lv-LV" altLang="lv-LV" sz="2400" dirty="0">
                <a:ea typeface="MS PGothic" panose="020B0600070205080204" pitchFamily="34" charset="-128"/>
              </a:rPr>
              <a:t>KONCEPTUĀLI JAUNAS</a:t>
            </a:r>
            <a:br>
              <a:rPr lang="lv-LV" altLang="lv-LV" sz="2400" dirty="0">
                <a:ea typeface="MS PGothic" panose="020B0600070205080204" pitchFamily="34" charset="-128"/>
              </a:rPr>
            </a:br>
            <a:r>
              <a:rPr lang="lv-LV" altLang="lv-LV" sz="2400" dirty="0">
                <a:ea typeface="MS PGothic" panose="020B0600070205080204" pitchFamily="34" charset="-128"/>
              </a:rPr>
              <a:t>PEDAGOGU IZGLĪTĪBAS SISTĒMAS IZVEIDE LATVIJĀ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400" y="4443867"/>
            <a:ext cx="10363200" cy="914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lv-LV" altLang="lv-LV" b="1" dirty="0"/>
              <a:t>Dace Jansone</a:t>
            </a:r>
          </a:p>
          <a:p>
            <a:pPr>
              <a:defRPr/>
            </a:pPr>
            <a:endParaRPr lang="lv-LV" altLang="lv-LV" b="1" dirty="0"/>
          </a:p>
          <a:p>
            <a:pPr>
              <a:defRPr/>
            </a:pPr>
            <a:r>
              <a:rPr lang="lv-LV" altLang="lv-LV" b="1" dirty="0"/>
              <a:t>Augstākās izglītības, zinātnes un inovāciju departamenta</a:t>
            </a:r>
          </a:p>
          <a:p>
            <a:pPr>
              <a:defRPr/>
            </a:pPr>
            <a:r>
              <a:rPr lang="lv-LV" altLang="lv-LV" b="1" dirty="0"/>
              <a:t>vecākā eksperte</a:t>
            </a:r>
          </a:p>
          <a:p>
            <a:pPr>
              <a:defRPr/>
            </a:pPr>
            <a:endParaRPr lang="lv-LV" altLang="lv-LV" b="1" dirty="0">
              <a:ea typeface="MS PGothic" panose="020B060007020508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09" y="5409122"/>
            <a:ext cx="4453581" cy="9994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17537"/>
            <a:ext cx="7832380" cy="551157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rgbClr val="67478B"/>
                </a:solidFill>
              </a:rPr>
              <a:t>Studiju programmu </a:t>
            </a:r>
            <a:r>
              <a:rPr lang="lv-LV" sz="2000" dirty="0" err="1">
                <a:solidFill>
                  <a:srgbClr val="67478B"/>
                </a:solidFill>
              </a:rPr>
              <a:t>jaunveides</a:t>
            </a:r>
            <a:r>
              <a:rPr lang="lv-LV" sz="2000" dirty="0">
                <a:solidFill>
                  <a:srgbClr val="67478B"/>
                </a:solidFill>
              </a:rPr>
              <a:t> plānu sagatavošana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137582-395C-496B-95C2-3FE5D080987D}" type="slidenum">
              <a:rPr lang="en-US" altLang="lv-LV" smtClean="0"/>
              <a:pPr>
                <a:defRPr/>
              </a:pPr>
              <a:t>10</a:t>
            </a:fld>
            <a:endParaRPr lang="en-US" altLang="lv-LV"/>
          </a:p>
        </p:txBody>
      </p:sp>
      <p:grpSp>
        <p:nvGrpSpPr>
          <p:cNvPr id="39" name="Group 38"/>
          <p:cNvGrpSpPr/>
          <p:nvPr/>
        </p:nvGrpSpPr>
        <p:grpSpPr>
          <a:xfrm>
            <a:off x="102117" y="1368604"/>
            <a:ext cx="11480283" cy="4787263"/>
            <a:chOff x="394134" y="1357389"/>
            <a:chExt cx="11480283" cy="478726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394134" y="2911313"/>
              <a:ext cx="11480283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ight Arrow 33"/>
            <p:cNvSpPr/>
            <p:nvPr/>
          </p:nvSpPr>
          <p:spPr>
            <a:xfrm>
              <a:off x="10484801" y="2171657"/>
              <a:ext cx="1300799" cy="555345"/>
            </a:xfrm>
            <a:prstGeom prst="rightArrow">
              <a:avLst/>
            </a:prstGeom>
            <a:solidFill>
              <a:srgbClr val="F1EE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10424362" y="3072455"/>
              <a:ext cx="1361238" cy="512104"/>
            </a:xfrm>
            <a:prstGeom prst="rightArrow">
              <a:avLst/>
            </a:prstGeom>
            <a:solidFill>
              <a:srgbClr val="99BA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10484800" y="2660685"/>
              <a:ext cx="1300799" cy="485017"/>
            </a:xfrm>
            <a:prstGeom prst="rightArrow">
              <a:avLst/>
            </a:prstGeom>
            <a:solidFill>
              <a:srgbClr val="85A2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92988" y="1584846"/>
              <a:ext cx="6979023" cy="156085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8" name="Rounded Rectangular Callout 7"/>
            <p:cNvSpPr/>
            <p:nvPr/>
          </p:nvSpPr>
          <p:spPr>
            <a:xfrm>
              <a:off x="2868269" y="2295906"/>
              <a:ext cx="1986089" cy="1465886"/>
            </a:xfrm>
            <a:custGeom>
              <a:avLst/>
              <a:gdLst>
                <a:gd name="connsiteX0" fmla="*/ 0 w 1483112"/>
                <a:gd name="connsiteY0" fmla="*/ 192981 h 1157865"/>
                <a:gd name="connsiteX1" fmla="*/ 192981 w 1483112"/>
                <a:gd name="connsiteY1" fmla="*/ 0 h 1157865"/>
                <a:gd name="connsiteX2" fmla="*/ 247185 w 1483112"/>
                <a:gd name="connsiteY2" fmla="*/ 0 h 1157865"/>
                <a:gd name="connsiteX3" fmla="*/ 247185 w 1483112"/>
                <a:gd name="connsiteY3" fmla="*/ 0 h 1157865"/>
                <a:gd name="connsiteX4" fmla="*/ 617963 w 1483112"/>
                <a:gd name="connsiteY4" fmla="*/ 0 h 1157865"/>
                <a:gd name="connsiteX5" fmla="*/ 1290131 w 1483112"/>
                <a:gd name="connsiteY5" fmla="*/ 0 h 1157865"/>
                <a:gd name="connsiteX6" fmla="*/ 1483112 w 1483112"/>
                <a:gd name="connsiteY6" fmla="*/ 192981 h 1157865"/>
                <a:gd name="connsiteX7" fmla="*/ 1483112 w 1483112"/>
                <a:gd name="connsiteY7" fmla="*/ 675421 h 1157865"/>
                <a:gd name="connsiteX8" fmla="*/ 1483112 w 1483112"/>
                <a:gd name="connsiteY8" fmla="*/ 675421 h 1157865"/>
                <a:gd name="connsiteX9" fmla="*/ 1483112 w 1483112"/>
                <a:gd name="connsiteY9" fmla="*/ 964888 h 1157865"/>
                <a:gd name="connsiteX10" fmla="*/ 1483112 w 1483112"/>
                <a:gd name="connsiteY10" fmla="*/ 964884 h 1157865"/>
                <a:gd name="connsiteX11" fmla="*/ 1290131 w 1483112"/>
                <a:gd name="connsiteY11" fmla="*/ 1157865 h 1157865"/>
                <a:gd name="connsiteX12" fmla="*/ 617963 w 1483112"/>
                <a:gd name="connsiteY12" fmla="*/ 1157865 h 1157865"/>
                <a:gd name="connsiteX13" fmla="*/ 454070 w 1483112"/>
                <a:gd name="connsiteY13" fmla="*/ 1391812 h 1157865"/>
                <a:gd name="connsiteX14" fmla="*/ 247185 w 1483112"/>
                <a:gd name="connsiteY14" fmla="*/ 1157865 h 1157865"/>
                <a:gd name="connsiteX15" fmla="*/ 192981 w 1483112"/>
                <a:gd name="connsiteY15" fmla="*/ 1157865 h 1157865"/>
                <a:gd name="connsiteX16" fmla="*/ 0 w 1483112"/>
                <a:gd name="connsiteY16" fmla="*/ 964884 h 1157865"/>
                <a:gd name="connsiteX17" fmla="*/ 0 w 1483112"/>
                <a:gd name="connsiteY17" fmla="*/ 964888 h 1157865"/>
                <a:gd name="connsiteX18" fmla="*/ 0 w 1483112"/>
                <a:gd name="connsiteY18" fmla="*/ 675421 h 1157865"/>
                <a:gd name="connsiteX19" fmla="*/ 0 w 1483112"/>
                <a:gd name="connsiteY19" fmla="*/ 675421 h 1157865"/>
                <a:gd name="connsiteX20" fmla="*/ 0 w 1483112"/>
                <a:gd name="connsiteY20" fmla="*/ 192981 h 1157865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617963 w 1483112"/>
                <a:gd name="connsiteY12" fmla="*/ 1157865 h 1391812"/>
                <a:gd name="connsiteX13" fmla="*/ 454070 w 1483112"/>
                <a:gd name="connsiteY13" fmla="*/ 1391812 h 1391812"/>
                <a:gd name="connsiteX14" fmla="*/ 525965 w 1483112"/>
                <a:gd name="connsiteY14" fmla="*/ 1157865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617963 w 1483112"/>
                <a:gd name="connsiteY12" fmla="*/ 1157865 h 1425266"/>
                <a:gd name="connsiteX13" fmla="*/ 587885 w 1483112"/>
                <a:gd name="connsiteY13" fmla="*/ 1425266 h 1425266"/>
                <a:gd name="connsiteX14" fmla="*/ 525965 w 1483112"/>
                <a:gd name="connsiteY14" fmla="*/ 1157865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885593 w 1483112"/>
                <a:gd name="connsiteY12" fmla="*/ 1157865 h 1425266"/>
                <a:gd name="connsiteX13" fmla="*/ 587885 w 1483112"/>
                <a:gd name="connsiteY13" fmla="*/ 1425266 h 1425266"/>
                <a:gd name="connsiteX14" fmla="*/ 525965 w 1483112"/>
                <a:gd name="connsiteY14" fmla="*/ 1157865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885593 w 1483112"/>
                <a:gd name="connsiteY12" fmla="*/ 1157865 h 1425266"/>
                <a:gd name="connsiteX13" fmla="*/ 587885 w 1483112"/>
                <a:gd name="connsiteY13" fmla="*/ 1425266 h 1425266"/>
                <a:gd name="connsiteX14" fmla="*/ 693233 w 1483112"/>
                <a:gd name="connsiteY14" fmla="*/ 1180168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885593 w 1483112"/>
                <a:gd name="connsiteY12" fmla="*/ 1157865 h 1391812"/>
                <a:gd name="connsiteX13" fmla="*/ 777455 w 1483112"/>
                <a:gd name="connsiteY13" fmla="*/ 1391812 h 1391812"/>
                <a:gd name="connsiteX14" fmla="*/ 693233 w 1483112"/>
                <a:gd name="connsiteY14" fmla="*/ 1180168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885593 w 1483112"/>
                <a:gd name="connsiteY12" fmla="*/ 1157865 h 1391812"/>
                <a:gd name="connsiteX13" fmla="*/ 777455 w 1483112"/>
                <a:gd name="connsiteY13" fmla="*/ 1391812 h 1391812"/>
                <a:gd name="connsiteX14" fmla="*/ 637477 w 1483112"/>
                <a:gd name="connsiteY14" fmla="*/ 1157866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3112" h="1391812">
                  <a:moveTo>
                    <a:pt x="0" y="192981"/>
                  </a:moveTo>
                  <a:cubicBezTo>
                    <a:pt x="0" y="86401"/>
                    <a:pt x="86401" y="0"/>
                    <a:pt x="192981" y="0"/>
                  </a:cubicBezTo>
                  <a:lnTo>
                    <a:pt x="247185" y="0"/>
                  </a:lnTo>
                  <a:lnTo>
                    <a:pt x="247185" y="0"/>
                  </a:lnTo>
                  <a:lnTo>
                    <a:pt x="617963" y="0"/>
                  </a:lnTo>
                  <a:lnTo>
                    <a:pt x="1290131" y="0"/>
                  </a:lnTo>
                  <a:cubicBezTo>
                    <a:pt x="1396711" y="0"/>
                    <a:pt x="1483112" y="86401"/>
                    <a:pt x="1483112" y="192981"/>
                  </a:cubicBezTo>
                  <a:lnTo>
                    <a:pt x="1483112" y="675421"/>
                  </a:lnTo>
                  <a:lnTo>
                    <a:pt x="1483112" y="675421"/>
                  </a:lnTo>
                  <a:lnTo>
                    <a:pt x="1483112" y="964888"/>
                  </a:lnTo>
                  <a:lnTo>
                    <a:pt x="1483112" y="964884"/>
                  </a:lnTo>
                  <a:cubicBezTo>
                    <a:pt x="1483112" y="1071464"/>
                    <a:pt x="1396711" y="1157865"/>
                    <a:pt x="1290131" y="1157865"/>
                  </a:cubicBezTo>
                  <a:lnTo>
                    <a:pt x="885593" y="1157865"/>
                  </a:lnTo>
                  <a:lnTo>
                    <a:pt x="777455" y="1391812"/>
                  </a:lnTo>
                  <a:lnTo>
                    <a:pt x="637477" y="1157866"/>
                  </a:lnTo>
                  <a:lnTo>
                    <a:pt x="192981" y="1157865"/>
                  </a:lnTo>
                  <a:cubicBezTo>
                    <a:pt x="86401" y="1157865"/>
                    <a:pt x="0" y="1071464"/>
                    <a:pt x="0" y="964884"/>
                  </a:cubicBezTo>
                  <a:lnTo>
                    <a:pt x="0" y="964888"/>
                  </a:lnTo>
                  <a:lnTo>
                    <a:pt x="0" y="675421"/>
                  </a:lnTo>
                  <a:lnTo>
                    <a:pt x="0" y="675421"/>
                  </a:lnTo>
                  <a:lnTo>
                    <a:pt x="0" y="192981"/>
                  </a:lnTo>
                  <a:close/>
                </a:path>
              </a:pathLst>
            </a:custGeom>
            <a:solidFill>
              <a:srgbClr val="B48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0" name="Rounded Rectangular Callout 7"/>
            <p:cNvSpPr/>
            <p:nvPr/>
          </p:nvSpPr>
          <p:spPr>
            <a:xfrm>
              <a:off x="4850457" y="2282075"/>
              <a:ext cx="1986089" cy="1465886"/>
            </a:xfrm>
            <a:custGeom>
              <a:avLst/>
              <a:gdLst>
                <a:gd name="connsiteX0" fmla="*/ 0 w 1483112"/>
                <a:gd name="connsiteY0" fmla="*/ 192981 h 1157865"/>
                <a:gd name="connsiteX1" fmla="*/ 192981 w 1483112"/>
                <a:gd name="connsiteY1" fmla="*/ 0 h 1157865"/>
                <a:gd name="connsiteX2" fmla="*/ 247185 w 1483112"/>
                <a:gd name="connsiteY2" fmla="*/ 0 h 1157865"/>
                <a:gd name="connsiteX3" fmla="*/ 247185 w 1483112"/>
                <a:gd name="connsiteY3" fmla="*/ 0 h 1157865"/>
                <a:gd name="connsiteX4" fmla="*/ 617963 w 1483112"/>
                <a:gd name="connsiteY4" fmla="*/ 0 h 1157865"/>
                <a:gd name="connsiteX5" fmla="*/ 1290131 w 1483112"/>
                <a:gd name="connsiteY5" fmla="*/ 0 h 1157865"/>
                <a:gd name="connsiteX6" fmla="*/ 1483112 w 1483112"/>
                <a:gd name="connsiteY6" fmla="*/ 192981 h 1157865"/>
                <a:gd name="connsiteX7" fmla="*/ 1483112 w 1483112"/>
                <a:gd name="connsiteY7" fmla="*/ 675421 h 1157865"/>
                <a:gd name="connsiteX8" fmla="*/ 1483112 w 1483112"/>
                <a:gd name="connsiteY8" fmla="*/ 675421 h 1157865"/>
                <a:gd name="connsiteX9" fmla="*/ 1483112 w 1483112"/>
                <a:gd name="connsiteY9" fmla="*/ 964888 h 1157865"/>
                <a:gd name="connsiteX10" fmla="*/ 1483112 w 1483112"/>
                <a:gd name="connsiteY10" fmla="*/ 964884 h 1157865"/>
                <a:gd name="connsiteX11" fmla="*/ 1290131 w 1483112"/>
                <a:gd name="connsiteY11" fmla="*/ 1157865 h 1157865"/>
                <a:gd name="connsiteX12" fmla="*/ 617963 w 1483112"/>
                <a:gd name="connsiteY12" fmla="*/ 1157865 h 1157865"/>
                <a:gd name="connsiteX13" fmla="*/ 454070 w 1483112"/>
                <a:gd name="connsiteY13" fmla="*/ 1391812 h 1157865"/>
                <a:gd name="connsiteX14" fmla="*/ 247185 w 1483112"/>
                <a:gd name="connsiteY14" fmla="*/ 1157865 h 1157865"/>
                <a:gd name="connsiteX15" fmla="*/ 192981 w 1483112"/>
                <a:gd name="connsiteY15" fmla="*/ 1157865 h 1157865"/>
                <a:gd name="connsiteX16" fmla="*/ 0 w 1483112"/>
                <a:gd name="connsiteY16" fmla="*/ 964884 h 1157865"/>
                <a:gd name="connsiteX17" fmla="*/ 0 w 1483112"/>
                <a:gd name="connsiteY17" fmla="*/ 964888 h 1157865"/>
                <a:gd name="connsiteX18" fmla="*/ 0 w 1483112"/>
                <a:gd name="connsiteY18" fmla="*/ 675421 h 1157865"/>
                <a:gd name="connsiteX19" fmla="*/ 0 w 1483112"/>
                <a:gd name="connsiteY19" fmla="*/ 675421 h 1157865"/>
                <a:gd name="connsiteX20" fmla="*/ 0 w 1483112"/>
                <a:gd name="connsiteY20" fmla="*/ 192981 h 1157865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617963 w 1483112"/>
                <a:gd name="connsiteY12" fmla="*/ 1157865 h 1391812"/>
                <a:gd name="connsiteX13" fmla="*/ 454070 w 1483112"/>
                <a:gd name="connsiteY13" fmla="*/ 1391812 h 1391812"/>
                <a:gd name="connsiteX14" fmla="*/ 525965 w 1483112"/>
                <a:gd name="connsiteY14" fmla="*/ 1157865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617963 w 1483112"/>
                <a:gd name="connsiteY12" fmla="*/ 1157865 h 1425266"/>
                <a:gd name="connsiteX13" fmla="*/ 587885 w 1483112"/>
                <a:gd name="connsiteY13" fmla="*/ 1425266 h 1425266"/>
                <a:gd name="connsiteX14" fmla="*/ 525965 w 1483112"/>
                <a:gd name="connsiteY14" fmla="*/ 1157865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885593 w 1483112"/>
                <a:gd name="connsiteY12" fmla="*/ 1157865 h 1425266"/>
                <a:gd name="connsiteX13" fmla="*/ 587885 w 1483112"/>
                <a:gd name="connsiteY13" fmla="*/ 1425266 h 1425266"/>
                <a:gd name="connsiteX14" fmla="*/ 525965 w 1483112"/>
                <a:gd name="connsiteY14" fmla="*/ 1157865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885593 w 1483112"/>
                <a:gd name="connsiteY12" fmla="*/ 1157865 h 1425266"/>
                <a:gd name="connsiteX13" fmla="*/ 587885 w 1483112"/>
                <a:gd name="connsiteY13" fmla="*/ 1425266 h 1425266"/>
                <a:gd name="connsiteX14" fmla="*/ 693233 w 1483112"/>
                <a:gd name="connsiteY14" fmla="*/ 1180168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885593 w 1483112"/>
                <a:gd name="connsiteY12" fmla="*/ 1157865 h 1391812"/>
                <a:gd name="connsiteX13" fmla="*/ 777455 w 1483112"/>
                <a:gd name="connsiteY13" fmla="*/ 1391812 h 1391812"/>
                <a:gd name="connsiteX14" fmla="*/ 693233 w 1483112"/>
                <a:gd name="connsiteY14" fmla="*/ 1180168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885593 w 1483112"/>
                <a:gd name="connsiteY12" fmla="*/ 1157865 h 1391812"/>
                <a:gd name="connsiteX13" fmla="*/ 777455 w 1483112"/>
                <a:gd name="connsiteY13" fmla="*/ 1391812 h 1391812"/>
                <a:gd name="connsiteX14" fmla="*/ 637477 w 1483112"/>
                <a:gd name="connsiteY14" fmla="*/ 1157866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3112" h="1391812">
                  <a:moveTo>
                    <a:pt x="0" y="192981"/>
                  </a:moveTo>
                  <a:cubicBezTo>
                    <a:pt x="0" y="86401"/>
                    <a:pt x="86401" y="0"/>
                    <a:pt x="192981" y="0"/>
                  </a:cubicBezTo>
                  <a:lnTo>
                    <a:pt x="247185" y="0"/>
                  </a:lnTo>
                  <a:lnTo>
                    <a:pt x="247185" y="0"/>
                  </a:lnTo>
                  <a:lnTo>
                    <a:pt x="617963" y="0"/>
                  </a:lnTo>
                  <a:lnTo>
                    <a:pt x="1290131" y="0"/>
                  </a:lnTo>
                  <a:cubicBezTo>
                    <a:pt x="1396711" y="0"/>
                    <a:pt x="1483112" y="86401"/>
                    <a:pt x="1483112" y="192981"/>
                  </a:cubicBezTo>
                  <a:lnTo>
                    <a:pt x="1483112" y="675421"/>
                  </a:lnTo>
                  <a:lnTo>
                    <a:pt x="1483112" y="675421"/>
                  </a:lnTo>
                  <a:lnTo>
                    <a:pt x="1483112" y="964888"/>
                  </a:lnTo>
                  <a:lnTo>
                    <a:pt x="1483112" y="964884"/>
                  </a:lnTo>
                  <a:cubicBezTo>
                    <a:pt x="1483112" y="1071464"/>
                    <a:pt x="1396711" y="1157865"/>
                    <a:pt x="1290131" y="1157865"/>
                  </a:cubicBezTo>
                  <a:lnTo>
                    <a:pt x="885593" y="1157865"/>
                  </a:lnTo>
                  <a:lnTo>
                    <a:pt x="777455" y="1391812"/>
                  </a:lnTo>
                  <a:lnTo>
                    <a:pt x="637477" y="1157866"/>
                  </a:lnTo>
                  <a:lnTo>
                    <a:pt x="192981" y="1157865"/>
                  </a:lnTo>
                  <a:cubicBezTo>
                    <a:pt x="86401" y="1157865"/>
                    <a:pt x="0" y="1071464"/>
                    <a:pt x="0" y="964884"/>
                  </a:cubicBezTo>
                  <a:lnTo>
                    <a:pt x="0" y="964888"/>
                  </a:lnTo>
                  <a:lnTo>
                    <a:pt x="0" y="675421"/>
                  </a:lnTo>
                  <a:lnTo>
                    <a:pt x="0" y="675421"/>
                  </a:lnTo>
                  <a:lnTo>
                    <a:pt x="0" y="192981"/>
                  </a:lnTo>
                  <a:close/>
                </a:path>
              </a:pathLst>
            </a:custGeom>
            <a:solidFill>
              <a:srgbClr val="99BA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11" name="Rounded Rectangular Callout 7"/>
            <p:cNvSpPr/>
            <p:nvPr/>
          </p:nvSpPr>
          <p:spPr>
            <a:xfrm>
              <a:off x="6832645" y="2278628"/>
              <a:ext cx="1986089" cy="1465886"/>
            </a:xfrm>
            <a:custGeom>
              <a:avLst/>
              <a:gdLst>
                <a:gd name="connsiteX0" fmla="*/ 0 w 1483112"/>
                <a:gd name="connsiteY0" fmla="*/ 192981 h 1157865"/>
                <a:gd name="connsiteX1" fmla="*/ 192981 w 1483112"/>
                <a:gd name="connsiteY1" fmla="*/ 0 h 1157865"/>
                <a:gd name="connsiteX2" fmla="*/ 247185 w 1483112"/>
                <a:gd name="connsiteY2" fmla="*/ 0 h 1157865"/>
                <a:gd name="connsiteX3" fmla="*/ 247185 w 1483112"/>
                <a:gd name="connsiteY3" fmla="*/ 0 h 1157865"/>
                <a:gd name="connsiteX4" fmla="*/ 617963 w 1483112"/>
                <a:gd name="connsiteY4" fmla="*/ 0 h 1157865"/>
                <a:gd name="connsiteX5" fmla="*/ 1290131 w 1483112"/>
                <a:gd name="connsiteY5" fmla="*/ 0 h 1157865"/>
                <a:gd name="connsiteX6" fmla="*/ 1483112 w 1483112"/>
                <a:gd name="connsiteY6" fmla="*/ 192981 h 1157865"/>
                <a:gd name="connsiteX7" fmla="*/ 1483112 w 1483112"/>
                <a:gd name="connsiteY7" fmla="*/ 675421 h 1157865"/>
                <a:gd name="connsiteX8" fmla="*/ 1483112 w 1483112"/>
                <a:gd name="connsiteY8" fmla="*/ 675421 h 1157865"/>
                <a:gd name="connsiteX9" fmla="*/ 1483112 w 1483112"/>
                <a:gd name="connsiteY9" fmla="*/ 964888 h 1157865"/>
                <a:gd name="connsiteX10" fmla="*/ 1483112 w 1483112"/>
                <a:gd name="connsiteY10" fmla="*/ 964884 h 1157865"/>
                <a:gd name="connsiteX11" fmla="*/ 1290131 w 1483112"/>
                <a:gd name="connsiteY11" fmla="*/ 1157865 h 1157865"/>
                <a:gd name="connsiteX12" fmla="*/ 617963 w 1483112"/>
                <a:gd name="connsiteY12" fmla="*/ 1157865 h 1157865"/>
                <a:gd name="connsiteX13" fmla="*/ 454070 w 1483112"/>
                <a:gd name="connsiteY13" fmla="*/ 1391812 h 1157865"/>
                <a:gd name="connsiteX14" fmla="*/ 247185 w 1483112"/>
                <a:gd name="connsiteY14" fmla="*/ 1157865 h 1157865"/>
                <a:gd name="connsiteX15" fmla="*/ 192981 w 1483112"/>
                <a:gd name="connsiteY15" fmla="*/ 1157865 h 1157865"/>
                <a:gd name="connsiteX16" fmla="*/ 0 w 1483112"/>
                <a:gd name="connsiteY16" fmla="*/ 964884 h 1157865"/>
                <a:gd name="connsiteX17" fmla="*/ 0 w 1483112"/>
                <a:gd name="connsiteY17" fmla="*/ 964888 h 1157865"/>
                <a:gd name="connsiteX18" fmla="*/ 0 w 1483112"/>
                <a:gd name="connsiteY18" fmla="*/ 675421 h 1157865"/>
                <a:gd name="connsiteX19" fmla="*/ 0 w 1483112"/>
                <a:gd name="connsiteY19" fmla="*/ 675421 h 1157865"/>
                <a:gd name="connsiteX20" fmla="*/ 0 w 1483112"/>
                <a:gd name="connsiteY20" fmla="*/ 192981 h 1157865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617963 w 1483112"/>
                <a:gd name="connsiteY12" fmla="*/ 1157865 h 1391812"/>
                <a:gd name="connsiteX13" fmla="*/ 454070 w 1483112"/>
                <a:gd name="connsiteY13" fmla="*/ 1391812 h 1391812"/>
                <a:gd name="connsiteX14" fmla="*/ 525965 w 1483112"/>
                <a:gd name="connsiteY14" fmla="*/ 1157865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617963 w 1483112"/>
                <a:gd name="connsiteY12" fmla="*/ 1157865 h 1425266"/>
                <a:gd name="connsiteX13" fmla="*/ 587885 w 1483112"/>
                <a:gd name="connsiteY13" fmla="*/ 1425266 h 1425266"/>
                <a:gd name="connsiteX14" fmla="*/ 525965 w 1483112"/>
                <a:gd name="connsiteY14" fmla="*/ 1157865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885593 w 1483112"/>
                <a:gd name="connsiteY12" fmla="*/ 1157865 h 1425266"/>
                <a:gd name="connsiteX13" fmla="*/ 587885 w 1483112"/>
                <a:gd name="connsiteY13" fmla="*/ 1425266 h 1425266"/>
                <a:gd name="connsiteX14" fmla="*/ 525965 w 1483112"/>
                <a:gd name="connsiteY14" fmla="*/ 1157865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885593 w 1483112"/>
                <a:gd name="connsiteY12" fmla="*/ 1157865 h 1425266"/>
                <a:gd name="connsiteX13" fmla="*/ 587885 w 1483112"/>
                <a:gd name="connsiteY13" fmla="*/ 1425266 h 1425266"/>
                <a:gd name="connsiteX14" fmla="*/ 693233 w 1483112"/>
                <a:gd name="connsiteY14" fmla="*/ 1180168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885593 w 1483112"/>
                <a:gd name="connsiteY12" fmla="*/ 1157865 h 1391812"/>
                <a:gd name="connsiteX13" fmla="*/ 777455 w 1483112"/>
                <a:gd name="connsiteY13" fmla="*/ 1391812 h 1391812"/>
                <a:gd name="connsiteX14" fmla="*/ 693233 w 1483112"/>
                <a:gd name="connsiteY14" fmla="*/ 1180168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885593 w 1483112"/>
                <a:gd name="connsiteY12" fmla="*/ 1157865 h 1391812"/>
                <a:gd name="connsiteX13" fmla="*/ 777455 w 1483112"/>
                <a:gd name="connsiteY13" fmla="*/ 1391812 h 1391812"/>
                <a:gd name="connsiteX14" fmla="*/ 637477 w 1483112"/>
                <a:gd name="connsiteY14" fmla="*/ 1157866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3112" h="1391812">
                  <a:moveTo>
                    <a:pt x="0" y="192981"/>
                  </a:moveTo>
                  <a:cubicBezTo>
                    <a:pt x="0" y="86401"/>
                    <a:pt x="86401" y="0"/>
                    <a:pt x="192981" y="0"/>
                  </a:cubicBezTo>
                  <a:lnTo>
                    <a:pt x="247185" y="0"/>
                  </a:lnTo>
                  <a:lnTo>
                    <a:pt x="247185" y="0"/>
                  </a:lnTo>
                  <a:lnTo>
                    <a:pt x="617963" y="0"/>
                  </a:lnTo>
                  <a:lnTo>
                    <a:pt x="1290131" y="0"/>
                  </a:lnTo>
                  <a:cubicBezTo>
                    <a:pt x="1396711" y="0"/>
                    <a:pt x="1483112" y="86401"/>
                    <a:pt x="1483112" y="192981"/>
                  </a:cubicBezTo>
                  <a:lnTo>
                    <a:pt x="1483112" y="675421"/>
                  </a:lnTo>
                  <a:lnTo>
                    <a:pt x="1483112" y="675421"/>
                  </a:lnTo>
                  <a:lnTo>
                    <a:pt x="1483112" y="964888"/>
                  </a:lnTo>
                  <a:lnTo>
                    <a:pt x="1483112" y="964884"/>
                  </a:lnTo>
                  <a:cubicBezTo>
                    <a:pt x="1483112" y="1071464"/>
                    <a:pt x="1396711" y="1157865"/>
                    <a:pt x="1290131" y="1157865"/>
                  </a:cubicBezTo>
                  <a:lnTo>
                    <a:pt x="885593" y="1157865"/>
                  </a:lnTo>
                  <a:lnTo>
                    <a:pt x="777455" y="1391812"/>
                  </a:lnTo>
                  <a:lnTo>
                    <a:pt x="637477" y="1157866"/>
                  </a:lnTo>
                  <a:lnTo>
                    <a:pt x="192981" y="1157865"/>
                  </a:lnTo>
                  <a:cubicBezTo>
                    <a:pt x="86401" y="1157865"/>
                    <a:pt x="0" y="1071464"/>
                    <a:pt x="0" y="964884"/>
                  </a:cubicBezTo>
                  <a:lnTo>
                    <a:pt x="0" y="964888"/>
                  </a:lnTo>
                  <a:lnTo>
                    <a:pt x="0" y="675421"/>
                  </a:lnTo>
                  <a:lnTo>
                    <a:pt x="0" y="675421"/>
                  </a:lnTo>
                  <a:lnTo>
                    <a:pt x="0" y="192981"/>
                  </a:lnTo>
                  <a:close/>
                </a:path>
              </a:pathLst>
            </a:custGeom>
            <a:solidFill>
              <a:srgbClr val="85A2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12" name="Rounded Rectangular Callout 7"/>
            <p:cNvSpPr/>
            <p:nvPr/>
          </p:nvSpPr>
          <p:spPr>
            <a:xfrm>
              <a:off x="8814833" y="2248613"/>
              <a:ext cx="1986089" cy="1465886"/>
            </a:xfrm>
            <a:custGeom>
              <a:avLst/>
              <a:gdLst>
                <a:gd name="connsiteX0" fmla="*/ 0 w 1483112"/>
                <a:gd name="connsiteY0" fmla="*/ 192981 h 1157865"/>
                <a:gd name="connsiteX1" fmla="*/ 192981 w 1483112"/>
                <a:gd name="connsiteY1" fmla="*/ 0 h 1157865"/>
                <a:gd name="connsiteX2" fmla="*/ 247185 w 1483112"/>
                <a:gd name="connsiteY2" fmla="*/ 0 h 1157865"/>
                <a:gd name="connsiteX3" fmla="*/ 247185 w 1483112"/>
                <a:gd name="connsiteY3" fmla="*/ 0 h 1157865"/>
                <a:gd name="connsiteX4" fmla="*/ 617963 w 1483112"/>
                <a:gd name="connsiteY4" fmla="*/ 0 h 1157865"/>
                <a:gd name="connsiteX5" fmla="*/ 1290131 w 1483112"/>
                <a:gd name="connsiteY5" fmla="*/ 0 h 1157865"/>
                <a:gd name="connsiteX6" fmla="*/ 1483112 w 1483112"/>
                <a:gd name="connsiteY6" fmla="*/ 192981 h 1157865"/>
                <a:gd name="connsiteX7" fmla="*/ 1483112 w 1483112"/>
                <a:gd name="connsiteY7" fmla="*/ 675421 h 1157865"/>
                <a:gd name="connsiteX8" fmla="*/ 1483112 w 1483112"/>
                <a:gd name="connsiteY8" fmla="*/ 675421 h 1157865"/>
                <a:gd name="connsiteX9" fmla="*/ 1483112 w 1483112"/>
                <a:gd name="connsiteY9" fmla="*/ 964888 h 1157865"/>
                <a:gd name="connsiteX10" fmla="*/ 1483112 w 1483112"/>
                <a:gd name="connsiteY10" fmla="*/ 964884 h 1157865"/>
                <a:gd name="connsiteX11" fmla="*/ 1290131 w 1483112"/>
                <a:gd name="connsiteY11" fmla="*/ 1157865 h 1157865"/>
                <a:gd name="connsiteX12" fmla="*/ 617963 w 1483112"/>
                <a:gd name="connsiteY12" fmla="*/ 1157865 h 1157865"/>
                <a:gd name="connsiteX13" fmla="*/ 454070 w 1483112"/>
                <a:gd name="connsiteY13" fmla="*/ 1391812 h 1157865"/>
                <a:gd name="connsiteX14" fmla="*/ 247185 w 1483112"/>
                <a:gd name="connsiteY14" fmla="*/ 1157865 h 1157865"/>
                <a:gd name="connsiteX15" fmla="*/ 192981 w 1483112"/>
                <a:gd name="connsiteY15" fmla="*/ 1157865 h 1157865"/>
                <a:gd name="connsiteX16" fmla="*/ 0 w 1483112"/>
                <a:gd name="connsiteY16" fmla="*/ 964884 h 1157865"/>
                <a:gd name="connsiteX17" fmla="*/ 0 w 1483112"/>
                <a:gd name="connsiteY17" fmla="*/ 964888 h 1157865"/>
                <a:gd name="connsiteX18" fmla="*/ 0 w 1483112"/>
                <a:gd name="connsiteY18" fmla="*/ 675421 h 1157865"/>
                <a:gd name="connsiteX19" fmla="*/ 0 w 1483112"/>
                <a:gd name="connsiteY19" fmla="*/ 675421 h 1157865"/>
                <a:gd name="connsiteX20" fmla="*/ 0 w 1483112"/>
                <a:gd name="connsiteY20" fmla="*/ 192981 h 1157865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617963 w 1483112"/>
                <a:gd name="connsiteY12" fmla="*/ 1157865 h 1391812"/>
                <a:gd name="connsiteX13" fmla="*/ 454070 w 1483112"/>
                <a:gd name="connsiteY13" fmla="*/ 1391812 h 1391812"/>
                <a:gd name="connsiteX14" fmla="*/ 525965 w 1483112"/>
                <a:gd name="connsiteY14" fmla="*/ 1157865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617963 w 1483112"/>
                <a:gd name="connsiteY12" fmla="*/ 1157865 h 1425266"/>
                <a:gd name="connsiteX13" fmla="*/ 587885 w 1483112"/>
                <a:gd name="connsiteY13" fmla="*/ 1425266 h 1425266"/>
                <a:gd name="connsiteX14" fmla="*/ 525965 w 1483112"/>
                <a:gd name="connsiteY14" fmla="*/ 1157865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885593 w 1483112"/>
                <a:gd name="connsiteY12" fmla="*/ 1157865 h 1425266"/>
                <a:gd name="connsiteX13" fmla="*/ 587885 w 1483112"/>
                <a:gd name="connsiteY13" fmla="*/ 1425266 h 1425266"/>
                <a:gd name="connsiteX14" fmla="*/ 525965 w 1483112"/>
                <a:gd name="connsiteY14" fmla="*/ 1157865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885593 w 1483112"/>
                <a:gd name="connsiteY12" fmla="*/ 1157865 h 1425266"/>
                <a:gd name="connsiteX13" fmla="*/ 587885 w 1483112"/>
                <a:gd name="connsiteY13" fmla="*/ 1425266 h 1425266"/>
                <a:gd name="connsiteX14" fmla="*/ 693233 w 1483112"/>
                <a:gd name="connsiteY14" fmla="*/ 1180168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885593 w 1483112"/>
                <a:gd name="connsiteY12" fmla="*/ 1157865 h 1391812"/>
                <a:gd name="connsiteX13" fmla="*/ 777455 w 1483112"/>
                <a:gd name="connsiteY13" fmla="*/ 1391812 h 1391812"/>
                <a:gd name="connsiteX14" fmla="*/ 693233 w 1483112"/>
                <a:gd name="connsiteY14" fmla="*/ 1180168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885593 w 1483112"/>
                <a:gd name="connsiteY12" fmla="*/ 1157865 h 1391812"/>
                <a:gd name="connsiteX13" fmla="*/ 777455 w 1483112"/>
                <a:gd name="connsiteY13" fmla="*/ 1391812 h 1391812"/>
                <a:gd name="connsiteX14" fmla="*/ 637477 w 1483112"/>
                <a:gd name="connsiteY14" fmla="*/ 1157866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3112" h="1391812">
                  <a:moveTo>
                    <a:pt x="0" y="192981"/>
                  </a:moveTo>
                  <a:cubicBezTo>
                    <a:pt x="0" y="86401"/>
                    <a:pt x="86401" y="0"/>
                    <a:pt x="192981" y="0"/>
                  </a:cubicBezTo>
                  <a:lnTo>
                    <a:pt x="247185" y="0"/>
                  </a:lnTo>
                  <a:lnTo>
                    <a:pt x="247185" y="0"/>
                  </a:lnTo>
                  <a:lnTo>
                    <a:pt x="617963" y="0"/>
                  </a:lnTo>
                  <a:lnTo>
                    <a:pt x="1290131" y="0"/>
                  </a:lnTo>
                  <a:cubicBezTo>
                    <a:pt x="1396711" y="0"/>
                    <a:pt x="1483112" y="86401"/>
                    <a:pt x="1483112" y="192981"/>
                  </a:cubicBezTo>
                  <a:lnTo>
                    <a:pt x="1483112" y="675421"/>
                  </a:lnTo>
                  <a:lnTo>
                    <a:pt x="1483112" y="675421"/>
                  </a:lnTo>
                  <a:lnTo>
                    <a:pt x="1483112" y="964888"/>
                  </a:lnTo>
                  <a:lnTo>
                    <a:pt x="1483112" y="964884"/>
                  </a:lnTo>
                  <a:cubicBezTo>
                    <a:pt x="1483112" y="1071464"/>
                    <a:pt x="1396711" y="1157865"/>
                    <a:pt x="1290131" y="1157865"/>
                  </a:cubicBezTo>
                  <a:lnTo>
                    <a:pt x="885593" y="1157865"/>
                  </a:lnTo>
                  <a:lnTo>
                    <a:pt x="777455" y="1391812"/>
                  </a:lnTo>
                  <a:lnTo>
                    <a:pt x="637477" y="1157866"/>
                  </a:lnTo>
                  <a:lnTo>
                    <a:pt x="192981" y="1157865"/>
                  </a:lnTo>
                  <a:cubicBezTo>
                    <a:pt x="86401" y="1157865"/>
                    <a:pt x="0" y="1071464"/>
                    <a:pt x="0" y="964884"/>
                  </a:cubicBezTo>
                  <a:lnTo>
                    <a:pt x="0" y="964888"/>
                  </a:lnTo>
                  <a:lnTo>
                    <a:pt x="0" y="675421"/>
                  </a:lnTo>
                  <a:lnTo>
                    <a:pt x="0" y="675421"/>
                  </a:lnTo>
                  <a:lnTo>
                    <a:pt x="0" y="192981"/>
                  </a:lnTo>
                  <a:close/>
                </a:path>
              </a:pathLst>
            </a:custGeom>
            <a:solidFill>
              <a:srgbClr val="F1EE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43369" y="2691234"/>
              <a:ext cx="15751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2000" dirty="0">
                  <a:latin typeface="Calibri" panose="020F0502020204030204" pitchFamily="34" charset="0"/>
                </a:rPr>
                <a:t>KONFERENCE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29631" y="2414236"/>
              <a:ext cx="183554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>
                  <a:latin typeface="Calibri" panose="020F0502020204030204" pitchFamily="34" charset="0"/>
                </a:rPr>
                <a:t>Augstskolu pārvaldība </a:t>
              </a:r>
            </a:p>
            <a:p>
              <a:pPr algn="ctr"/>
              <a:r>
                <a:rPr lang="lv-LV" sz="1600" dirty="0">
                  <a:latin typeface="Calibri" panose="020F0502020204030204" pitchFamily="34" charset="0"/>
                </a:rPr>
                <a:t>(SAM 8.2.3.)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88897" y="2228074"/>
              <a:ext cx="183554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>
                  <a:latin typeface="Calibri" panose="020F0502020204030204" pitchFamily="34" charset="0"/>
                </a:rPr>
                <a:t>Personāla kompetenču pilnveide</a:t>
              </a:r>
            </a:p>
            <a:p>
              <a:pPr algn="ctr"/>
              <a:r>
                <a:rPr lang="lv-LV" sz="1600" dirty="0">
                  <a:latin typeface="Calibri" panose="020F0502020204030204" pitchFamily="34" charset="0"/>
                </a:rPr>
                <a:t>(SAM 8.2.2.)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931524" y="2229271"/>
              <a:ext cx="183554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>
                  <a:latin typeface="Calibri" panose="020F0502020204030204" pitchFamily="34" charset="0"/>
                </a:rPr>
                <a:t>Studiju programmu saturs</a:t>
              </a:r>
            </a:p>
            <a:p>
              <a:pPr algn="ctr"/>
              <a:r>
                <a:rPr lang="lv-LV" sz="1600" dirty="0">
                  <a:latin typeface="Calibri" panose="020F0502020204030204" pitchFamily="34" charset="0"/>
                </a:rPr>
                <a:t>(SAM 8.2.1.)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907587" y="1357389"/>
              <a:ext cx="1949824" cy="476327"/>
              <a:chOff x="5862917" y="1493767"/>
              <a:chExt cx="1949824" cy="476327"/>
            </a:xfrm>
          </p:grpSpPr>
          <p:sp>
            <p:nvSpPr>
              <p:cNvPr id="21" name="Flowchart: Terminator 20"/>
              <p:cNvSpPr/>
              <p:nvPr/>
            </p:nvSpPr>
            <p:spPr>
              <a:xfrm>
                <a:off x="5862917" y="1493767"/>
                <a:ext cx="1949824" cy="476327"/>
              </a:xfrm>
              <a:prstGeom prst="flowChartTerminator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434513" y="1504982"/>
                <a:ext cx="8066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lv-LV" sz="2400" dirty="0">
                    <a:latin typeface="Calibri" panose="020F0502020204030204" pitchFamily="34" charset="0"/>
                  </a:rPr>
                  <a:t>2018</a:t>
                </a: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716523" y="4328770"/>
              <a:ext cx="250405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600" b="1" dirty="0">
                  <a:latin typeface="Calibri" panose="020F0502020204030204" pitchFamily="34" charset="0"/>
                </a:rPr>
                <a:t>23.02.2018. «Augstskolu plānotie pasākumi pedagogu izglītības modernizācijai un sagatavošanai konceptuāli jaunā kvalitātē Latvijas ilgtspējīgai attīstībai»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122352" y="4288258"/>
              <a:ext cx="15704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>
                  <a:latin typeface="Calibri" panose="020F0502020204030204" pitchFamily="34" charset="0"/>
                </a:rPr>
                <a:t>2018. gada februāris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48616" y="4292722"/>
              <a:ext cx="15704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>
                  <a:latin typeface="Calibri" panose="020F0502020204030204" pitchFamily="34" charset="0"/>
                </a:rPr>
                <a:t>2018. gada marts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057917" y="4292722"/>
              <a:ext cx="15704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>
                  <a:latin typeface="Calibri" panose="020F0502020204030204" pitchFamily="34" charset="0"/>
                </a:rPr>
                <a:t>2018. gada aprīlis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4278" y="3772724"/>
              <a:ext cx="519998" cy="51999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7200" y="3747969"/>
              <a:ext cx="580801" cy="580801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1981" y="3828557"/>
              <a:ext cx="433209" cy="433209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65264" y="3628210"/>
              <a:ext cx="826394" cy="826394"/>
            </a:xfrm>
            <a:prstGeom prst="rect">
              <a:avLst/>
            </a:prstGeom>
          </p:spPr>
        </p:pic>
        <p:sp>
          <p:nvSpPr>
            <p:cNvPr id="30" name="Rounded Rectangular Callout 7"/>
            <p:cNvSpPr/>
            <p:nvPr/>
          </p:nvSpPr>
          <p:spPr>
            <a:xfrm>
              <a:off x="882180" y="2271520"/>
              <a:ext cx="1986089" cy="1465886"/>
            </a:xfrm>
            <a:custGeom>
              <a:avLst/>
              <a:gdLst>
                <a:gd name="connsiteX0" fmla="*/ 0 w 1483112"/>
                <a:gd name="connsiteY0" fmla="*/ 192981 h 1157865"/>
                <a:gd name="connsiteX1" fmla="*/ 192981 w 1483112"/>
                <a:gd name="connsiteY1" fmla="*/ 0 h 1157865"/>
                <a:gd name="connsiteX2" fmla="*/ 247185 w 1483112"/>
                <a:gd name="connsiteY2" fmla="*/ 0 h 1157865"/>
                <a:gd name="connsiteX3" fmla="*/ 247185 w 1483112"/>
                <a:gd name="connsiteY3" fmla="*/ 0 h 1157865"/>
                <a:gd name="connsiteX4" fmla="*/ 617963 w 1483112"/>
                <a:gd name="connsiteY4" fmla="*/ 0 h 1157865"/>
                <a:gd name="connsiteX5" fmla="*/ 1290131 w 1483112"/>
                <a:gd name="connsiteY5" fmla="*/ 0 h 1157865"/>
                <a:gd name="connsiteX6" fmla="*/ 1483112 w 1483112"/>
                <a:gd name="connsiteY6" fmla="*/ 192981 h 1157865"/>
                <a:gd name="connsiteX7" fmla="*/ 1483112 w 1483112"/>
                <a:gd name="connsiteY7" fmla="*/ 675421 h 1157865"/>
                <a:gd name="connsiteX8" fmla="*/ 1483112 w 1483112"/>
                <a:gd name="connsiteY8" fmla="*/ 675421 h 1157865"/>
                <a:gd name="connsiteX9" fmla="*/ 1483112 w 1483112"/>
                <a:gd name="connsiteY9" fmla="*/ 964888 h 1157865"/>
                <a:gd name="connsiteX10" fmla="*/ 1483112 w 1483112"/>
                <a:gd name="connsiteY10" fmla="*/ 964884 h 1157865"/>
                <a:gd name="connsiteX11" fmla="*/ 1290131 w 1483112"/>
                <a:gd name="connsiteY11" fmla="*/ 1157865 h 1157865"/>
                <a:gd name="connsiteX12" fmla="*/ 617963 w 1483112"/>
                <a:gd name="connsiteY12" fmla="*/ 1157865 h 1157865"/>
                <a:gd name="connsiteX13" fmla="*/ 454070 w 1483112"/>
                <a:gd name="connsiteY13" fmla="*/ 1391812 h 1157865"/>
                <a:gd name="connsiteX14" fmla="*/ 247185 w 1483112"/>
                <a:gd name="connsiteY14" fmla="*/ 1157865 h 1157865"/>
                <a:gd name="connsiteX15" fmla="*/ 192981 w 1483112"/>
                <a:gd name="connsiteY15" fmla="*/ 1157865 h 1157865"/>
                <a:gd name="connsiteX16" fmla="*/ 0 w 1483112"/>
                <a:gd name="connsiteY16" fmla="*/ 964884 h 1157865"/>
                <a:gd name="connsiteX17" fmla="*/ 0 w 1483112"/>
                <a:gd name="connsiteY17" fmla="*/ 964888 h 1157865"/>
                <a:gd name="connsiteX18" fmla="*/ 0 w 1483112"/>
                <a:gd name="connsiteY18" fmla="*/ 675421 h 1157865"/>
                <a:gd name="connsiteX19" fmla="*/ 0 w 1483112"/>
                <a:gd name="connsiteY19" fmla="*/ 675421 h 1157865"/>
                <a:gd name="connsiteX20" fmla="*/ 0 w 1483112"/>
                <a:gd name="connsiteY20" fmla="*/ 192981 h 1157865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617963 w 1483112"/>
                <a:gd name="connsiteY12" fmla="*/ 1157865 h 1391812"/>
                <a:gd name="connsiteX13" fmla="*/ 454070 w 1483112"/>
                <a:gd name="connsiteY13" fmla="*/ 1391812 h 1391812"/>
                <a:gd name="connsiteX14" fmla="*/ 525965 w 1483112"/>
                <a:gd name="connsiteY14" fmla="*/ 1157865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617963 w 1483112"/>
                <a:gd name="connsiteY12" fmla="*/ 1157865 h 1425266"/>
                <a:gd name="connsiteX13" fmla="*/ 587885 w 1483112"/>
                <a:gd name="connsiteY13" fmla="*/ 1425266 h 1425266"/>
                <a:gd name="connsiteX14" fmla="*/ 525965 w 1483112"/>
                <a:gd name="connsiteY14" fmla="*/ 1157865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885593 w 1483112"/>
                <a:gd name="connsiteY12" fmla="*/ 1157865 h 1425266"/>
                <a:gd name="connsiteX13" fmla="*/ 587885 w 1483112"/>
                <a:gd name="connsiteY13" fmla="*/ 1425266 h 1425266"/>
                <a:gd name="connsiteX14" fmla="*/ 525965 w 1483112"/>
                <a:gd name="connsiteY14" fmla="*/ 1157865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425266"/>
                <a:gd name="connsiteX1" fmla="*/ 192981 w 1483112"/>
                <a:gd name="connsiteY1" fmla="*/ 0 h 1425266"/>
                <a:gd name="connsiteX2" fmla="*/ 247185 w 1483112"/>
                <a:gd name="connsiteY2" fmla="*/ 0 h 1425266"/>
                <a:gd name="connsiteX3" fmla="*/ 247185 w 1483112"/>
                <a:gd name="connsiteY3" fmla="*/ 0 h 1425266"/>
                <a:gd name="connsiteX4" fmla="*/ 617963 w 1483112"/>
                <a:gd name="connsiteY4" fmla="*/ 0 h 1425266"/>
                <a:gd name="connsiteX5" fmla="*/ 1290131 w 1483112"/>
                <a:gd name="connsiteY5" fmla="*/ 0 h 1425266"/>
                <a:gd name="connsiteX6" fmla="*/ 1483112 w 1483112"/>
                <a:gd name="connsiteY6" fmla="*/ 192981 h 1425266"/>
                <a:gd name="connsiteX7" fmla="*/ 1483112 w 1483112"/>
                <a:gd name="connsiteY7" fmla="*/ 675421 h 1425266"/>
                <a:gd name="connsiteX8" fmla="*/ 1483112 w 1483112"/>
                <a:gd name="connsiteY8" fmla="*/ 675421 h 1425266"/>
                <a:gd name="connsiteX9" fmla="*/ 1483112 w 1483112"/>
                <a:gd name="connsiteY9" fmla="*/ 964888 h 1425266"/>
                <a:gd name="connsiteX10" fmla="*/ 1483112 w 1483112"/>
                <a:gd name="connsiteY10" fmla="*/ 964884 h 1425266"/>
                <a:gd name="connsiteX11" fmla="*/ 1290131 w 1483112"/>
                <a:gd name="connsiteY11" fmla="*/ 1157865 h 1425266"/>
                <a:gd name="connsiteX12" fmla="*/ 885593 w 1483112"/>
                <a:gd name="connsiteY12" fmla="*/ 1157865 h 1425266"/>
                <a:gd name="connsiteX13" fmla="*/ 587885 w 1483112"/>
                <a:gd name="connsiteY13" fmla="*/ 1425266 h 1425266"/>
                <a:gd name="connsiteX14" fmla="*/ 693233 w 1483112"/>
                <a:gd name="connsiteY14" fmla="*/ 1180168 h 1425266"/>
                <a:gd name="connsiteX15" fmla="*/ 192981 w 1483112"/>
                <a:gd name="connsiteY15" fmla="*/ 1157865 h 1425266"/>
                <a:gd name="connsiteX16" fmla="*/ 0 w 1483112"/>
                <a:gd name="connsiteY16" fmla="*/ 964884 h 1425266"/>
                <a:gd name="connsiteX17" fmla="*/ 0 w 1483112"/>
                <a:gd name="connsiteY17" fmla="*/ 964888 h 1425266"/>
                <a:gd name="connsiteX18" fmla="*/ 0 w 1483112"/>
                <a:gd name="connsiteY18" fmla="*/ 675421 h 1425266"/>
                <a:gd name="connsiteX19" fmla="*/ 0 w 1483112"/>
                <a:gd name="connsiteY19" fmla="*/ 675421 h 1425266"/>
                <a:gd name="connsiteX20" fmla="*/ 0 w 1483112"/>
                <a:gd name="connsiteY20" fmla="*/ 192981 h 1425266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885593 w 1483112"/>
                <a:gd name="connsiteY12" fmla="*/ 1157865 h 1391812"/>
                <a:gd name="connsiteX13" fmla="*/ 777455 w 1483112"/>
                <a:gd name="connsiteY13" fmla="*/ 1391812 h 1391812"/>
                <a:gd name="connsiteX14" fmla="*/ 693233 w 1483112"/>
                <a:gd name="connsiteY14" fmla="*/ 1180168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  <a:gd name="connsiteX0" fmla="*/ 0 w 1483112"/>
                <a:gd name="connsiteY0" fmla="*/ 192981 h 1391812"/>
                <a:gd name="connsiteX1" fmla="*/ 192981 w 1483112"/>
                <a:gd name="connsiteY1" fmla="*/ 0 h 1391812"/>
                <a:gd name="connsiteX2" fmla="*/ 247185 w 1483112"/>
                <a:gd name="connsiteY2" fmla="*/ 0 h 1391812"/>
                <a:gd name="connsiteX3" fmla="*/ 247185 w 1483112"/>
                <a:gd name="connsiteY3" fmla="*/ 0 h 1391812"/>
                <a:gd name="connsiteX4" fmla="*/ 617963 w 1483112"/>
                <a:gd name="connsiteY4" fmla="*/ 0 h 1391812"/>
                <a:gd name="connsiteX5" fmla="*/ 1290131 w 1483112"/>
                <a:gd name="connsiteY5" fmla="*/ 0 h 1391812"/>
                <a:gd name="connsiteX6" fmla="*/ 1483112 w 1483112"/>
                <a:gd name="connsiteY6" fmla="*/ 192981 h 1391812"/>
                <a:gd name="connsiteX7" fmla="*/ 1483112 w 1483112"/>
                <a:gd name="connsiteY7" fmla="*/ 675421 h 1391812"/>
                <a:gd name="connsiteX8" fmla="*/ 1483112 w 1483112"/>
                <a:gd name="connsiteY8" fmla="*/ 675421 h 1391812"/>
                <a:gd name="connsiteX9" fmla="*/ 1483112 w 1483112"/>
                <a:gd name="connsiteY9" fmla="*/ 964888 h 1391812"/>
                <a:gd name="connsiteX10" fmla="*/ 1483112 w 1483112"/>
                <a:gd name="connsiteY10" fmla="*/ 964884 h 1391812"/>
                <a:gd name="connsiteX11" fmla="*/ 1290131 w 1483112"/>
                <a:gd name="connsiteY11" fmla="*/ 1157865 h 1391812"/>
                <a:gd name="connsiteX12" fmla="*/ 885593 w 1483112"/>
                <a:gd name="connsiteY12" fmla="*/ 1157865 h 1391812"/>
                <a:gd name="connsiteX13" fmla="*/ 777455 w 1483112"/>
                <a:gd name="connsiteY13" fmla="*/ 1391812 h 1391812"/>
                <a:gd name="connsiteX14" fmla="*/ 637477 w 1483112"/>
                <a:gd name="connsiteY14" fmla="*/ 1157866 h 1391812"/>
                <a:gd name="connsiteX15" fmla="*/ 192981 w 1483112"/>
                <a:gd name="connsiteY15" fmla="*/ 1157865 h 1391812"/>
                <a:gd name="connsiteX16" fmla="*/ 0 w 1483112"/>
                <a:gd name="connsiteY16" fmla="*/ 964884 h 1391812"/>
                <a:gd name="connsiteX17" fmla="*/ 0 w 1483112"/>
                <a:gd name="connsiteY17" fmla="*/ 964888 h 1391812"/>
                <a:gd name="connsiteX18" fmla="*/ 0 w 1483112"/>
                <a:gd name="connsiteY18" fmla="*/ 675421 h 1391812"/>
                <a:gd name="connsiteX19" fmla="*/ 0 w 1483112"/>
                <a:gd name="connsiteY19" fmla="*/ 675421 h 1391812"/>
                <a:gd name="connsiteX20" fmla="*/ 0 w 1483112"/>
                <a:gd name="connsiteY20" fmla="*/ 192981 h 139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3112" h="1391812">
                  <a:moveTo>
                    <a:pt x="0" y="192981"/>
                  </a:moveTo>
                  <a:cubicBezTo>
                    <a:pt x="0" y="86401"/>
                    <a:pt x="86401" y="0"/>
                    <a:pt x="192981" y="0"/>
                  </a:cubicBezTo>
                  <a:lnTo>
                    <a:pt x="247185" y="0"/>
                  </a:lnTo>
                  <a:lnTo>
                    <a:pt x="247185" y="0"/>
                  </a:lnTo>
                  <a:lnTo>
                    <a:pt x="617963" y="0"/>
                  </a:lnTo>
                  <a:lnTo>
                    <a:pt x="1290131" y="0"/>
                  </a:lnTo>
                  <a:cubicBezTo>
                    <a:pt x="1396711" y="0"/>
                    <a:pt x="1483112" y="86401"/>
                    <a:pt x="1483112" y="192981"/>
                  </a:cubicBezTo>
                  <a:lnTo>
                    <a:pt x="1483112" y="675421"/>
                  </a:lnTo>
                  <a:lnTo>
                    <a:pt x="1483112" y="675421"/>
                  </a:lnTo>
                  <a:lnTo>
                    <a:pt x="1483112" y="964888"/>
                  </a:lnTo>
                  <a:lnTo>
                    <a:pt x="1483112" y="964884"/>
                  </a:lnTo>
                  <a:cubicBezTo>
                    <a:pt x="1483112" y="1071464"/>
                    <a:pt x="1396711" y="1157865"/>
                    <a:pt x="1290131" y="1157865"/>
                  </a:cubicBezTo>
                  <a:lnTo>
                    <a:pt x="885593" y="1157865"/>
                  </a:lnTo>
                  <a:lnTo>
                    <a:pt x="777455" y="1391812"/>
                  </a:lnTo>
                  <a:lnTo>
                    <a:pt x="637477" y="1157866"/>
                  </a:lnTo>
                  <a:lnTo>
                    <a:pt x="192981" y="1157865"/>
                  </a:lnTo>
                  <a:cubicBezTo>
                    <a:pt x="86401" y="1157865"/>
                    <a:pt x="0" y="1071464"/>
                    <a:pt x="0" y="964884"/>
                  </a:cubicBezTo>
                  <a:lnTo>
                    <a:pt x="0" y="964888"/>
                  </a:lnTo>
                  <a:lnTo>
                    <a:pt x="0" y="675421"/>
                  </a:lnTo>
                  <a:lnTo>
                    <a:pt x="0" y="675421"/>
                  </a:lnTo>
                  <a:lnTo>
                    <a:pt x="0" y="192981"/>
                  </a:lnTo>
                  <a:close/>
                </a:path>
              </a:pathLst>
            </a:custGeom>
            <a:solidFill>
              <a:srgbClr val="F8A1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65255" y="2381106"/>
              <a:ext cx="183554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>
                  <a:latin typeface="Calibri" panose="020F0502020204030204" pitchFamily="34" charset="0"/>
                </a:rPr>
                <a:t>Augstskolu attīstības plānu sagatavošana</a:t>
              </a:r>
              <a:endParaRPr lang="lv-LV" sz="1600" dirty="0">
                <a:latin typeface="Calibri" panose="020F050202020403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28826" y="4333303"/>
              <a:ext cx="15704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>
                  <a:latin typeface="Calibri" panose="020F0502020204030204" pitchFamily="34" charset="0"/>
                </a:rPr>
                <a:t>līdz 2018. gada februārim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7556" y="3744514"/>
              <a:ext cx="615337" cy="615337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 rot="5400000">
            <a:off x="10800103" y="2544042"/>
            <a:ext cx="1949824" cy="476327"/>
            <a:chOff x="8294533" y="1139003"/>
            <a:chExt cx="1949824" cy="476327"/>
          </a:xfrm>
        </p:grpSpPr>
        <p:sp>
          <p:nvSpPr>
            <p:cNvPr id="36" name="Flowchart: Terminator 35"/>
            <p:cNvSpPr/>
            <p:nvPr/>
          </p:nvSpPr>
          <p:spPr>
            <a:xfrm>
              <a:off x="8294533" y="1139003"/>
              <a:ext cx="1949824" cy="476327"/>
            </a:xfrm>
            <a:prstGeom prst="flowChartTerminator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879561" y="1146335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2400" dirty="0">
                  <a:latin typeface="Calibri" panose="020F0502020204030204" pitchFamily="34" charset="0"/>
                </a:rPr>
                <a:t>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3876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40000" y="1188936"/>
            <a:ext cx="8674847" cy="5091953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2" name="Bent Arrow 31"/>
          <p:cNvSpPr/>
          <p:nvPr/>
        </p:nvSpPr>
        <p:spPr>
          <a:xfrm rot="10800000" flipH="1">
            <a:off x="3332689" y="3686264"/>
            <a:ext cx="7437280" cy="46147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875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559944"/>
            <a:ext cx="3556000" cy="526852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rgbClr val="67478B"/>
                </a:solidFill>
              </a:rPr>
              <a:t>Saeimas atbalsts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6533" y="4688009"/>
            <a:ext cx="2810739" cy="1549171"/>
          </a:xfrm>
          <a:solidFill>
            <a:srgbClr val="FFFF66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lv-LV" sz="1600" dirty="0"/>
              <a:t>finansējums skolotāju profesionālās organizācijas darbības nodrošināšanai – </a:t>
            </a:r>
          </a:p>
          <a:p>
            <a:pPr algn="ctr"/>
            <a:r>
              <a:rPr lang="lv-LV" sz="1600" b="1" dirty="0"/>
              <a:t>400 000 </a:t>
            </a:r>
            <a:r>
              <a:rPr lang="lv-LV" sz="1600" b="1" dirty="0" err="1"/>
              <a:t>euro</a:t>
            </a:r>
            <a:r>
              <a:rPr lang="lv-LV" sz="1600" b="1" dirty="0"/>
              <a:t>/gadā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137582-395C-496B-95C2-3FE5D080987D}" type="slidenum">
              <a:rPr lang="en-US" altLang="lv-LV" smtClean="0"/>
              <a:pPr>
                <a:defRPr/>
              </a:pPr>
              <a:t>11</a:t>
            </a:fld>
            <a:endParaRPr lang="en-US" altLang="lv-LV"/>
          </a:p>
        </p:txBody>
      </p:sp>
      <p:sp>
        <p:nvSpPr>
          <p:cNvPr id="17" name="Rectangle 16"/>
          <p:cNvSpPr/>
          <p:nvPr/>
        </p:nvSpPr>
        <p:spPr>
          <a:xfrm>
            <a:off x="5781204" y="1252043"/>
            <a:ext cx="2664011" cy="1077218"/>
          </a:xfrm>
          <a:prstGeom prst="rect">
            <a:avLst/>
          </a:prstGeom>
          <a:solidFill>
            <a:srgbClr val="FFFF66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finansējums valsts pētījumu programmas izveidei – </a:t>
            </a:r>
          </a:p>
          <a:p>
            <a:pPr algn="ctr"/>
            <a:r>
              <a:rPr lang="lv-LV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milj. </a:t>
            </a:r>
            <a:r>
              <a:rPr lang="lv-LV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</a:t>
            </a:r>
            <a:r>
              <a:rPr lang="lv-LV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/gadā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32689" y="4243339"/>
            <a:ext cx="2664011" cy="1384995"/>
          </a:xfrm>
          <a:prstGeom prst="rect">
            <a:avLst/>
          </a:prstGeom>
          <a:solidFill>
            <a:srgbClr val="FFFF66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¤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skolotāja kā reglamentētas profesijas nostiprināšanai</a:t>
            </a:r>
          </a:p>
          <a:p>
            <a:pPr marL="285750" indent="-285750">
              <a:buFont typeface="Wingdings" panose="05000000000000000000" pitchFamily="2" charset="2"/>
              <a:buChar char="¤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sertificēšanas sistēmas veidošanai</a:t>
            </a:r>
          </a:p>
        </p:txBody>
      </p:sp>
      <p:grpSp>
        <p:nvGrpSpPr>
          <p:cNvPr id="29" name="Group 28"/>
          <p:cNvGrpSpPr/>
          <p:nvPr/>
        </p:nvGrpSpPr>
        <p:grpSpPr>
          <a:xfrm rot="5400000">
            <a:off x="5632125" y="-515715"/>
            <a:ext cx="2182809" cy="8092877"/>
            <a:chOff x="6179713" y="1350405"/>
            <a:chExt cx="1290888" cy="4786034"/>
          </a:xfrm>
        </p:grpSpPr>
        <p:sp>
          <p:nvSpPr>
            <p:cNvPr id="26" name="Bent Arrow 25"/>
            <p:cNvSpPr/>
            <p:nvPr/>
          </p:nvSpPr>
          <p:spPr>
            <a:xfrm rot="5400000" flipH="1">
              <a:off x="6349961" y="1852498"/>
              <a:ext cx="1622734" cy="618547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87500"/>
              </a:avLst>
            </a:prstGeom>
            <a:solidFill>
              <a:srgbClr val="90B5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 flipV="1">
              <a:off x="4413239" y="3740677"/>
              <a:ext cx="4778750" cy="12773"/>
            </a:xfrm>
            <a:prstGeom prst="line">
              <a:avLst/>
            </a:prstGeom>
            <a:ln w="889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542368" y="2458604"/>
              <a:ext cx="533265" cy="533265"/>
            </a:xfrm>
            <a:prstGeom prst="ellipse">
              <a:avLst/>
            </a:prstGeom>
            <a:solidFill>
              <a:srgbClr val="5B964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6590652" y="2599844"/>
              <a:ext cx="416361" cy="236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2000" b="1" dirty="0">
                  <a:latin typeface="Calibri" panose="020F0502020204030204" pitchFamily="34" charset="0"/>
                </a:rPr>
                <a:t>2020</a:t>
              </a:r>
            </a:p>
          </p:txBody>
        </p:sp>
        <p:sp>
          <p:nvSpPr>
            <p:cNvPr id="19" name="Bent Arrow 18"/>
            <p:cNvSpPr/>
            <p:nvPr/>
          </p:nvSpPr>
          <p:spPr>
            <a:xfrm rot="16200000">
              <a:off x="4968112" y="2569290"/>
              <a:ext cx="3000790" cy="577587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87500"/>
              </a:avLst>
            </a:prstGeom>
            <a:solidFill>
              <a:srgbClr val="90B5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542368" y="3848545"/>
              <a:ext cx="533265" cy="533265"/>
            </a:xfrm>
            <a:prstGeom prst="ellipse">
              <a:avLst/>
            </a:prstGeom>
            <a:solidFill>
              <a:srgbClr val="5B964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6601698" y="4000588"/>
              <a:ext cx="416361" cy="236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lv-LV" sz="2000" b="1" dirty="0">
                  <a:latin typeface="Calibri" panose="020F0502020204030204" pitchFamily="34" charset="0"/>
                </a:rPr>
                <a:t>2019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6561417" y="5245928"/>
              <a:ext cx="533265" cy="533265"/>
            </a:xfrm>
            <a:prstGeom prst="ellipse">
              <a:avLst/>
            </a:prstGeom>
            <a:solidFill>
              <a:srgbClr val="5B964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6619869" y="5385940"/>
              <a:ext cx="416361" cy="236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2000" b="1" dirty="0">
                  <a:latin typeface="Calibri" panose="020F0502020204030204" pitchFamily="34" charset="0"/>
                </a:rPr>
                <a:t>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7755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sz="2400" b="1" dirty="0">
                <a:solidFill>
                  <a:srgbClr val="67478B"/>
                </a:solidFill>
                <a:ea typeface="MS PGothic" panose="020B0600070205080204" pitchFamily="34" charset="-128"/>
              </a:rPr>
              <a:t>Paldies par uzmanību!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414474" y="511724"/>
            <a:ext cx="3459162" cy="458788"/>
          </a:xfrm>
        </p:spPr>
        <p:txBody>
          <a:bodyPr>
            <a:noAutofit/>
          </a:bodyPr>
          <a:lstStyle/>
          <a:p>
            <a:r>
              <a:rPr lang="lv-LV" altLang="lv-LV" sz="2000" dirty="0">
                <a:solidFill>
                  <a:srgbClr val="67478B"/>
                </a:solidFill>
                <a:ea typeface="MS PGothic" panose="020B0600070205080204" pitchFamily="34" charset="-128"/>
              </a:rPr>
              <a:t>Mūsu apsvērumi</a:t>
            </a:r>
            <a:br>
              <a:rPr lang="lv-LV" altLang="lv-LV" sz="2000" dirty="0">
                <a:solidFill>
                  <a:srgbClr val="67478B"/>
                </a:solidFill>
                <a:ea typeface="MS PGothic" panose="020B0600070205080204" pitchFamily="34" charset="-128"/>
              </a:rPr>
            </a:br>
            <a:endParaRPr lang="lv-LV" altLang="lv-LV" sz="2000" dirty="0">
              <a:solidFill>
                <a:srgbClr val="67478B"/>
              </a:solidFill>
              <a:ea typeface="MS PGothic" panose="020B0600070205080204" pitchFamily="34" charset="-128"/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91FDC4-3853-4E85-BE6A-F70088F63E36}" type="slidenum">
              <a:rPr lang="en-US" altLang="lv-LV" smtClean="0"/>
              <a:pPr/>
              <a:t>2</a:t>
            </a:fld>
            <a:endParaRPr lang="en-US" altLang="lv-LV"/>
          </a:p>
        </p:txBody>
      </p:sp>
      <p:sp>
        <p:nvSpPr>
          <p:cNvPr id="7" name="Teardrop 6"/>
          <p:cNvSpPr/>
          <p:nvPr/>
        </p:nvSpPr>
        <p:spPr>
          <a:xfrm rot="8100000">
            <a:off x="1224486" y="2330371"/>
            <a:ext cx="749300" cy="747712"/>
          </a:xfrm>
          <a:prstGeom prst="teardrop">
            <a:avLst>
              <a:gd name="adj" fmla="val 119445"/>
            </a:avLst>
          </a:prstGeom>
          <a:solidFill>
            <a:srgbClr val="A9C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eardrop 7"/>
          <p:cNvSpPr/>
          <p:nvPr/>
        </p:nvSpPr>
        <p:spPr>
          <a:xfrm rot="8100000">
            <a:off x="2569099" y="2649458"/>
            <a:ext cx="749300" cy="747713"/>
          </a:xfrm>
          <a:prstGeom prst="teardrop">
            <a:avLst>
              <a:gd name="adj" fmla="val 119445"/>
            </a:avLst>
          </a:prstGeom>
          <a:noFill/>
          <a:ln w="9525">
            <a:solidFill>
              <a:srgbClr val="0DAF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ardrop 8"/>
          <p:cNvSpPr/>
          <p:nvPr/>
        </p:nvSpPr>
        <p:spPr>
          <a:xfrm rot="8100000">
            <a:off x="3915299" y="2330371"/>
            <a:ext cx="747712" cy="747712"/>
          </a:xfrm>
          <a:prstGeom prst="teardrop">
            <a:avLst>
              <a:gd name="adj" fmla="val 119445"/>
            </a:avLst>
          </a:prstGeom>
          <a:solidFill>
            <a:srgbClr val="2C8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Teardrop 9"/>
          <p:cNvSpPr/>
          <p:nvPr/>
        </p:nvSpPr>
        <p:spPr>
          <a:xfrm rot="8100000">
            <a:off x="5259911" y="2649458"/>
            <a:ext cx="747713" cy="747713"/>
          </a:xfrm>
          <a:prstGeom prst="teardrop">
            <a:avLst>
              <a:gd name="adj" fmla="val 119445"/>
            </a:avLst>
          </a:prstGeom>
          <a:noFill/>
          <a:ln w="9525">
            <a:solidFill>
              <a:srgbClr val="FC95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Teardrop 10"/>
          <p:cNvSpPr/>
          <p:nvPr/>
        </p:nvSpPr>
        <p:spPr>
          <a:xfrm rot="8100000">
            <a:off x="6604524" y="2330371"/>
            <a:ext cx="749300" cy="747712"/>
          </a:xfrm>
          <a:prstGeom prst="teardrop">
            <a:avLst>
              <a:gd name="adj" fmla="val 11944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Teardrop 11"/>
          <p:cNvSpPr/>
          <p:nvPr/>
        </p:nvSpPr>
        <p:spPr>
          <a:xfrm rot="8100000">
            <a:off x="7949136" y="2649458"/>
            <a:ext cx="749300" cy="747713"/>
          </a:xfrm>
          <a:prstGeom prst="teardrop">
            <a:avLst>
              <a:gd name="adj" fmla="val 119445"/>
            </a:avLst>
          </a:prstGeom>
          <a:noFill/>
          <a:ln w="9525">
            <a:solidFill>
              <a:srgbClr val="D8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23786" y="3651171"/>
            <a:ext cx="0" cy="747712"/>
          </a:xfrm>
          <a:prstGeom prst="line">
            <a:avLst/>
          </a:prstGeom>
          <a:ln>
            <a:solidFill>
              <a:srgbClr val="D883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99136" y="3322558"/>
            <a:ext cx="0" cy="1076325"/>
          </a:xfrm>
          <a:prstGeom prst="line">
            <a:avLst/>
          </a:prstGeom>
          <a:ln>
            <a:solidFill>
              <a:srgbClr val="A9CF5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43749" y="3651171"/>
            <a:ext cx="0" cy="747712"/>
          </a:xfrm>
          <a:prstGeom prst="line">
            <a:avLst/>
          </a:prstGeom>
          <a:ln>
            <a:solidFill>
              <a:srgbClr val="0DAF8D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8361" y="3322558"/>
            <a:ext cx="0" cy="1076325"/>
          </a:xfrm>
          <a:prstGeom prst="line">
            <a:avLst/>
          </a:prstGeom>
          <a:ln>
            <a:solidFill>
              <a:srgbClr val="2C84B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34561" y="3651171"/>
            <a:ext cx="0" cy="747712"/>
          </a:xfrm>
          <a:prstGeom prst="line">
            <a:avLst/>
          </a:prstGeom>
          <a:ln>
            <a:solidFill>
              <a:srgbClr val="FC952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79174" y="3322558"/>
            <a:ext cx="0" cy="1076325"/>
          </a:xfrm>
          <a:prstGeom prst="line">
            <a:avLst/>
          </a:prstGeom>
          <a:ln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98986" y="4146471"/>
            <a:ext cx="1866900" cy="46037"/>
          </a:xfrm>
          <a:prstGeom prst="rect">
            <a:avLst/>
          </a:prstGeom>
          <a:solidFill>
            <a:srgbClr val="A9C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67474" y="4146471"/>
            <a:ext cx="1344612" cy="46037"/>
          </a:xfrm>
          <a:prstGeom prst="rect">
            <a:avLst/>
          </a:prstGeom>
          <a:solidFill>
            <a:srgbClr val="0DA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13674" y="4146471"/>
            <a:ext cx="1344612" cy="46037"/>
          </a:xfrm>
          <a:prstGeom prst="rect">
            <a:avLst/>
          </a:prstGeom>
          <a:solidFill>
            <a:srgbClr val="2C8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59874" y="4146471"/>
            <a:ext cx="1344612" cy="46037"/>
          </a:xfrm>
          <a:prstGeom prst="rect">
            <a:avLst/>
          </a:prstGeom>
          <a:solidFill>
            <a:srgbClr val="FC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04486" y="4146471"/>
            <a:ext cx="1346200" cy="460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50686" y="4146471"/>
            <a:ext cx="1892300" cy="46037"/>
          </a:xfrm>
          <a:prstGeom prst="rect">
            <a:avLst/>
          </a:prstGeom>
          <a:solidFill>
            <a:srgbClr val="D88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5" name="Freeform 6"/>
          <p:cNvSpPr>
            <a:spLocks noEditPoints="1"/>
          </p:cNvSpPr>
          <p:nvPr/>
        </p:nvSpPr>
        <p:spPr bwMode="auto">
          <a:xfrm>
            <a:off x="1402286" y="2557383"/>
            <a:ext cx="393700" cy="293688"/>
          </a:xfrm>
          <a:custGeom>
            <a:avLst/>
            <a:gdLst>
              <a:gd name="T0" fmla="*/ 2147483646 w 832"/>
              <a:gd name="T1" fmla="*/ 2147483646 h 617"/>
              <a:gd name="T2" fmla="*/ 2147483646 w 832"/>
              <a:gd name="T3" fmla="*/ 2147483646 h 617"/>
              <a:gd name="T4" fmla="*/ 2147483646 w 832"/>
              <a:gd name="T5" fmla="*/ 2147483646 h 617"/>
              <a:gd name="T6" fmla="*/ 2147483646 w 832"/>
              <a:gd name="T7" fmla="*/ 2147483646 h 617"/>
              <a:gd name="T8" fmla="*/ 2147483646 w 832"/>
              <a:gd name="T9" fmla="*/ 2147483646 h 617"/>
              <a:gd name="T10" fmla="*/ 2147483646 w 832"/>
              <a:gd name="T11" fmla="*/ 2147483646 h 617"/>
              <a:gd name="T12" fmla="*/ 2147483646 w 832"/>
              <a:gd name="T13" fmla="*/ 2147483646 h 617"/>
              <a:gd name="T14" fmla="*/ 2147483646 w 832"/>
              <a:gd name="T15" fmla="*/ 2147483646 h 617"/>
              <a:gd name="T16" fmla="*/ 2147483646 w 832"/>
              <a:gd name="T17" fmla="*/ 2147483646 h 617"/>
              <a:gd name="T18" fmla="*/ 2147483646 w 832"/>
              <a:gd name="T19" fmla="*/ 2147483646 h 617"/>
              <a:gd name="T20" fmla="*/ 2147483646 w 832"/>
              <a:gd name="T21" fmla="*/ 2147483646 h 617"/>
              <a:gd name="T22" fmla="*/ 2147483646 w 832"/>
              <a:gd name="T23" fmla="*/ 2147483646 h 617"/>
              <a:gd name="T24" fmla="*/ 2147483646 w 832"/>
              <a:gd name="T25" fmla="*/ 2147483646 h 617"/>
              <a:gd name="T26" fmla="*/ 2147483646 w 832"/>
              <a:gd name="T27" fmla="*/ 2147483646 h 617"/>
              <a:gd name="T28" fmla="*/ 2147483646 w 832"/>
              <a:gd name="T29" fmla="*/ 2147483646 h 617"/>
              <a:gd name="T30" fmla="*/ 2147483646 w 832"/>
              <a:gd name="T31" fmla="*/ 2147483646 h 617"/>
              <a:gd name="T32" fmla="*/ 2147483646 w 832"/>
              <a:gd name="T33" fmla="*/ 2147483646 h 617"/>
              <a:gd name="T34" fmla="*/ 2147483646 w 832"/>
              <a:gd name="T35" fmla="*/ 2147483646 h 617"/>
              <a:gd name="T36" fmla="*/ 2147483646 w 832"/>
              <a:gd name="T37" fmla="*/ 2147483646 h 617"/>
              <a:gd name="T38" fmla="*/ 2147483646 w 832"/>
              <a:gd name="T39" fmla="*/ 2147483646 h 617"/>
              <a:gd name="T40" fmla="*/ 2147483646 w 832"/>
              <a:gd name="T41" fmla="*/ 2147483646 h 617"/>
              <a:gd name="T42" fmla="*/ 2147483646 w 832"/>
              <a:gd name="T43" fmla="*/ 2147483646 h 617"/>
              <a:gd name="T44" fmla="*/ 2147483646 w 832"/>
              <a:gd name="T45" fmla="*/ 2147483646 h 617"/>
              <a:gd name="T46" fmla="*/ 2147483646 w 832"/>
              <a:gd name="T47" fmla="*/ 2147483646 h 617"/>
              <a:gd name="T48" fmla="*/ 2147483646 w 832"/>
              <a:gd name="T49" fmla="*/ 2147483646 h 617"/>
              <a:gd name="T50" fmla="*/ 2147483646 w 832"/>
              <a:gd name="T51" fmla="*/ 2147483646 h 617"/>
              <a:gd name="T52" fmla="*/ 2147483646 w 832"/>
              <a:gd name="T53" fmla="*/ 2147483646 h 617"/>
              <a:gd name="T54" fmla="*/ 2147483646 w 832"/>
              <a:gd name="T55" fmla="*/ 2147483646 h 617"/>
              <a:gd name="T56" fmla="*/ 2147483646 w 832"/>
              <a:gd name="T57" fmla="*/ 2147483646 h 617"/>
              <a:gd name="T58" fmla="*/ 2147483646 w 832"/>
              <a:gd name="T59" fmla="*/ 2147483646 h 617"/>
              <a:gd name="T60" fmla="*/ 2147483646 w 832"/>
              <a:gd name="T61" fmla="*/ 2147483646 h 617"/>
              <a:gd name="T62" fmla="*/ 2147483646 w 832"/>
              <a:gd name="T63" fmla="*/ 2147483646 h 617"/>
              <a:gd name="T64" fmla="*/ 2147483646 w 832"/>
              <a:gd name="T65" fmla="*/ 2147483646 h 617"/>
              <a:gd name="T66" fmla="*/ 2147483646 w 832"/>
              <a:gd name="T67" fmla="*/ 2147483646 h 617"/>
              <a:gd name="T68" fmla="*/ 2147483646 w 832"/>
              <a:gd name="T69" fmla="*/ 2147483646 h 617"/>
              <a:gd name="T70" fmla="*/ 2147483646 w 832"/>
              <a:gd name="T71" fmla="*/ 2147483646 h 617"/>
              <a:gd name="T72" fmla="*/ 2147483646 w 832"/>
              <a:gd name="T73" fmla="*/ 2147483646 h 617"/>
              <a:gd name="T74" fmla="*/ 2147483646 w 832"/>
              <a:gd name="T75" fmla="*/ 2147483646 h 617"/>
              <a:gd name="T76" fmla="*/ 2147483646 w 832"/>
              <a:gd name="T77" fmla="*/ 2147483646 h 617"/>
              <a:gd name="T78" fmla="*/ 2147483646 w 832"/>
              <a:gd name="T79" fmla="*/ 323315264 h 617"/>
              <a:gd name="T80" fmla="*/ 2147483646 w 832"/>
              <a:gd name="T81" fmla="*/ 2147483646 h 617"/>
              <a:gd name="T82" fmla="*/ 2147483646 w 832"/>
              <a:gd name="T83" fmla="*/ 0 h 617"/>
              <a:gd name="T84" fmla="*/ 2147483646 w 832"/>
              <a:gd name="T85" fmla="*/ 2147483646 h 617"/>
              <a:gd name="T86" fmla="*/ 2147483646 w 832"/>
              <a:gd name="T87" fmla="*/ 2147483646 h 617"/>
              <a:gd name="T88" fmla="*/ 2147483646 w 832"/>
              <a:gd name="T89" fmla="*/ 2147483646 h 617"/>
              <a:gd name="T90" fmla="*/ 2147483646 w 832"/>
              <a:gd name="T91" fmla="*/ 2147483646 h 617"/>
              <a:gd name="T92" fmla="*/ 2147483646 w 832"/>
              <a:gd name="T93" fmla="*/ 2147483646 h 617"/>
              <a:gd name="T94" fmla="*/ 2147483646 w 832"/>
              <a:gd name="T95" fmla="*/ 2147483646 h 617"/>
              <a:gd name="T96" fmla="*/ 2147483646 w 832"/>
              <a:gd name="T97" fmla="*/ 2147483646 h 617"/>
              <a:gd name="T98" fmla="*/ 2147483646 w 832"/>
              <a:gd name="T99" fmla="*/ 2147483646 h 617"/>
              <a:gd name="T100" fmla="*/ 2147483646 w 832"/>
              <a:gd name="T101" fmla="*/ 2147483646 h 617"/>
              <a:gd name="T102" fmla="*/ 2147483646 w 832"/>
              <a:gd name="T103" fmla="*/ 2147483646 h 617"/>
              <a:gd name="T104" fmla="*/ 531799266 w 832"/>
              <a:gd name="T105" fmla="*/ 2147483646 h 617"/>
              <a:gd name="T106" fmla="*/ 2147483646 w 832"/>
              <a:gd name="T107" fmla="*/ 2147483646 h 617"/>
              <a:gd name="T108" fmla="*/ 2147483646 w 832"/>
              <a:gd name="T109" fmla="*/ 2147483646 h 617"/>
              <a:gd name="T110" fmla="*/ 2147483646 w 832"/>
              <a:gd name="T111" fmla="*/ 0 h 61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832" h="617">
                <a:moveTo>
                  <a:pt x="480" y="441"/>
                </a:moveTo>
                <a:lnTo>
                  <a:pt x="480" y="450"/>
                </a:lnTo>
                <a:lnTo>
                  <a:pt x="480" y="441"/>
                </a:lnTo>
                <a:close/>
                <a:moveTo>
                  <a:pt x="419" y="432"/>
                </a:moveTo>
                <a:lnTo>
                  <a:pt x="403" y="436"/>
                </a:lnTo>
                <a:lnTo>
                  <a:pt x="390" y="448"/>
                </a:lnTo>
                <a:lnTo>
                  <a:pt x="386" y="464"/>
                </a:lnTo>
                <a:lnTo>
                  <a:pt x="390" y="481"/>
                </a:lnTo>
                <a:lnTo>
                  <a:pt x="403" y="493"/>
                </a:lnTo>
                <a:lnTo>
                  <a:pt x="419" y="497"/>
                </a:lnTo>
                <a:lnTo>
                  <a:pt x="435" y="493"/>
                </a:lnTo>
                <a:lnTo>
                  <a:pt x="446" y="481"/>
                </a:lnTo>
                <a:lnTo>
                  <a:pt x="451" y="464"/>
                </a:lnTo>
                <a:lnTo>
                  <a:pt x="446" y="448"/>
                </a:lnTo>
                <a:lnTo>
                  <a:pt x="435" y="436"/>
                </a:lnTo>
                <a:lnTo>
                  <a:pt x="419" y="432"/>
                </a:lnTo>
                <a:close/>
                <a:moveTo>
                  <a:pt x="500" y="359"/>
                </a:moveTo>
                <a:lnTo>
                  <a:pt x="500" y="359"/>
                </a:lnTo>
                <a:close/>
                <a:moveTo>
                  <a:pt x="658" y="323"/>
                </a:moveTo>
                <a:lnTo>
                  <a:pt x="688" y="330"/>
                </a:lnTo>
                <a:lnTo>
                  <a:pt x="719" y="344"/>
                </a:lnTo>
                <a:lnTo>
                  <a:pt x="742" y="360"/>
                </a:lnTo>
                <a:lnTo>
                  <a:pt x="758" y="378"/>
                </a:lnTo>
                <a:lnTo>
                  <a:pt x="771" y="400"/>
                </a:lnTo>
                <a:lnTo>
                  <a:pt x="778" y="420"/>
                </a:lnTo>
                <a:lnTo>
                  <a:pt x="780" y="439"/>
                </a:lnTo>
                <a:lnTo>
                  <a:pt x="780" y="459"/>
                </a:lnTo>
                <a:lnTo>
                  <a:pt x="776" y="479"/>
                </a:lnTo>
                <a:lnTo>
                  <a:pt x="773" y="495"/>
                </a:lnTo>
                <a:lnTo>
                  <a:pt x="769" y="509"/>
                </a:lnTo>
                <a:lnTo>
                  <a:pt x="764" y="520"/>
                </a:lnTo>
                <a:lnTo>
                  <a:pt x="762" y="527"/>
                </a:lnTo>
                <a:lnTo>
                  <a:pt x="760" y="529"/>
                </a:lnTo>
                <a:lnTo>
                  <a:pt x="769" y="491"/>
                </a:lnTo>
                <a:lnTo>
                  <a:pt x="771" y="457"/>
                </a:lnTo>
                <a:lnTo>
                  <a:pt x="767" y="429"/>
                </a:lnTo>
                <a:lnTo>
                  <a:pt x="758" y="403"/>
                </a:lnTo>
                <a:lnTo>
                  <a:pt x="746" y="382"/>
                </a:lnTo>
                <a:lnTo>
                  <a:pt x="731" y="364"/>
                </a:lnTo>
                <a:lnTo>
                  <a:pt x="715" y="350"/>
                </a:lnTo>
                <a:lnTo>
                  <a:pt x="699" y="339"/>
                </a:lnTo>
                <a:lnTo>
                  <a:pt x="683" y="332"/>
                </a:lnTo>
                <a:lnTo>
                  <a:pt x="668" y="326"/>
                </a:lnTo>
                <a:lnTo>
                  <a:pt x="658" y="323"/>
                </a:lnTo>
                <a:close/>
                <a:moveTo>
                  <a:pt x="651" y="319"/>
                </a:moveTo>
                <a:lnTo>
                  <a:pt x="658" y="321"/>
                </a:lnTo>
                <a:lnTo>
                  <a:pt x="658" y="323"/>
                </a:lnTo>
                <a:lnTo>
                  <a:pt x="651" y="319"/>
                </a:lnTo>
                <a:close/>
                <a:moveTo>
                  <a:pt x="647" y="319"/>
                </a:moveTo>
                <a:lnTo>
                  <a:pt x="649" y="319"/>
                </a:lnTo>
                <a:lnTo>
                  <a:pt x="651" y="319"/>
                </a:lnTo>
                <a:lnTo>
                  <a:pt x="647" y="319"/>
                </a:lnTo>
                <a:close/>
                <a:moveTo>
                  <a:pt x="126" y="314"/>
                </a:moveTo>
                <a:lnTo>
                  <a:pt x="117" y="321"/>
                </a:lnTo>
                <a:lnTo>
                  <a:pt x="102" y="333"/>
                </a:lnTo>
                <a:lnTo>
                  <a:pt x="90" y="348"/>
                </a:lnTo>
                <a:lnTo>
                  <a:pt x="77" y="366"/>
                </a:lnTo>
                <a:lnTo>
                  <a:pt x="66" y="387"/>
                </a:lnTo>
                <a:lnTo>
                  <a:pt x="59" y="412"/>
                </a:lnTo>
                <a:lnTo>
                  <a:pt x="56" y="441"/>
                </a:lnTo>
                <a:lnTo>
                  <a:pt x="61" y="472"/>
                </a:lnTo>
                <a:lnTo>
                  <a:pt x="74" y="506"/>
                </a:lnTo>
                <a:lnTo>
                  <a:pt x="95" y="543"/>
                </a:lnTo>
                <a:lnTo>
                  <a:pt x="93" y="540"/>
                </a:lnTo>
                <a:lnTo>
                  <a:pt x="88" y="534"/>
                </a:lnTo>
                <a:lnTo>
                  <a:pt x="79" y="524"/>
                </a:lnTo>
                <a:lnTo>
                  <a:pt x="70" y="509"/>
                </a:lnTo>
                <a:lnTo>
                  <a:pt x="61" y="493"/>
                </a:lnTo>
                <a:lnTo>
                  <a:pt x="52" y="473"/>
                </a:lnTo>
                <a:lnTo>
                  <a:pt x="47" y="454"/>
                </a:lnTo>
                <a:lnTo>
                  <a:pt x="45" y="430"/>
                </a:lnTo>
                <a:lnTo>
                  <a:pt x="47" y="407"/>
                </a:lnTo>
                <a:lnTo>
                  <a:pt x="56" y="382"/>
                </a:lnTo>
                <a:lnTo>
                  <a:pt x="74" y="357"/>
                </a:lnTo>
                <a:lnTo>
                  <a:pt x="99" y="332"/>
                </a:lnTo>
                <a:lnTo>
                  <a:pt x="126" y="314"/>
                </a:lnTo>
                <a:close/>
                <a:moveTo>
                  <a:pt x="135" y="308"/>
                </a:moveTo>
                <a:lnTo>
                  <a:pt x="126" y="314"/>
                </a:lnTo>
                <a:lnTo>
                  <a:pt x="128" y="314"/>
                </a:lnTo>
                <a:lnTo>
                  <a:pt x="135" y="308"/>
                </a:lnTo>
                <a:close/>
                <a:moveTo>
                  <a:pt x="137" y="307"/>
                </a:moveTo>
                <a:lnTo>
                  <a:pt x="135" y="308"/>
                </a:lnTo>
                <a:lnTo>
                  <a:pt x="137" y="307"/>
                </a:lnTo>
                <a:close/>
                <a:moveTo>
                  <a:pt x="656" y="298"/>
                </a:moveTo>
                <a:lnTo>
                  <a:pt x="618" y="303"/>
                </a:lnTo>
                <a:lnTo>
                  <a:pt x="584" y="317"/>
                </a:lnTo>
                <a:lnTo>
                  <a:pt x="555" y="339"/>
                </a:lnTo>
                <a:lnTo>
                  <a:pt x="532" y="368"/>
                </a:lnTo>
                <a:lnTo>
                  <a:pt x="518" y="403"/>
                </a:lnTo>
                <a:lnTo>
                  <a:pt x="512" y="441"/>
                </a:lnTo>
                <a:lnTo>
                  <a:pt x="518" y="479"/>
                </a:lnTo>
                <a:lnTo>
                  <a:pt x="532" y="513"/>
                </a:lnTo>
                <a:lnTo>
                  <a:pt x="555" y="542"/>
                </a:lnTo>
                <a:lnTo>
                  <a:pt x="584" y="565"/>
                </a:lnTo>
                <a:lnTo>
                  <a:pt x="618" y="579"/>
                </a:lnTo>
                <a:lnTo>
                  <a:pt x="656" y="585"/>
                </a:lnTo>
                <a:lnTo>
                  <a:pt x="695" y="579"/>
                </a:lnTo>
                <a:lnTo>
                  <a:pt x="730" y="565"/>
                </a:lnTo>
                <a:lnTo>
                  <a:pt x="758" y="542"/>
                </a:lnTo>
                <a:lnTo>
                  <a:pt x="780" y="513"/>
                </a:lnTo>
                <a:lnTo>
                  <a:pt x="794" y="479"/>
                </a:lnTo>
                <a:lnTo>
                  <a:pt x="800" y="441"/>
                </a:lnTo>
                <a:lnTo>
                  <a:pt x="794" y="403"/>
                </a:lnTo>
                <a:lnTo>
                  <a:pt x="780" y="368"/>
                </a:lnTo>
                <a:lnTo>
                  <a:pt x="758" y="339"/>
                </a:lnTo>
                <a:lnTo>
                  <a:pt x="730" y="317"/>
                </a:lnTo>
                <a:lnTo>
                  <a:pt x="695" y="303"/>
                </a:lnTo>
                <a:lnTo>
                  <a:pt x="656" y="298"/>
                </a:lnTo>
                <a:close/>
                <a:moveTo>
                  <a:pt x="419" y="298"/>
                </a:moveTo>
                <a:lnTo>
                  <a:pt x="397" y="301"/>
                </a:lnTo>
                <a:lnTo>
                  <a:pt x="379" y="314"/>
                </a:lnTo>
                <a:lnTo>
                  <a:pt x="368" y="330"/>
                </a:lnTo>
                <a:lnTo>
                  <a:pt x="363" y="351"/>
                </a:lnTo>
                <a:lnTo>
                  <a:pt x="368" y="373"/>
                </a:lnTo>
                <a:lnTo>
                  <a:pt x="379" y="391"/>
                </a:lnTo>
                <a:lnTo>
                  <a:pt x="397" y="402"/>
                </a:lnTo>
                <a:lnTo>
                  <a:pt x="419" y="407"/>
                </a:lnTo>
                <a:lnTo>
                  <a:pt x="440" y="402"/>
                </a:lnTo>
                <a:lnTo>
                  <a:pt x="456" y="391"/>
                </a:lnTo>
                <a:lnTo>
                  <a:pt x="469" y="373"/>
                </a:lnTo>
                <a:lnTo>
                  <a:pt x="473" y="351"/>
                </a:lnTo>
                <a:lnTo>
                  <a:pt x="469" y="330"/>
                </a:lnTo>
                <a:lnTo>
                  <a:pt x="456" y="314"/>
                </a:lnTo>
                <a:lnTo>
                  <a:pt x="440" y="301"/>
                </a:lnTo>
                <a:lnTo>
                  <a:pt x="419" y="298"/>
                </a:lnTo>
                <a:close/>
                <a:moveTo>
                  <a:pt x="176" y="294"/>
                </a:moveTo>
                <a:lnTo>
                  <a:pt x="138" y="299"/>
                </a:lnTo>
                <a:lnTo>
                  <a:pt x="104" y="314"/>
                </a:lnTo>
                <a:lnTo>
                  <a:pt x="75" y="335"/>
                </a:lnTo>
                <a:lnTo>
                  <a:pt x="52" y="364"/>
                </a:lnTo>
                <a:lnTo>
                  <a:pt x="38" y="400"/>
                </a:lnTo>
                <a:lnTo>
                  <a:pt x="32" y="438"/>
                </a:lnTo>
                <a:lnTo>
                  <a:pt x="38" y="475"/>
                </a:lnTo>
                <a:lnTo>
                  <a:pt x="52" y="509"/>
                </a:lnTo>
                <a:lnTo>
                  <a:pt x="75" y="538"/>
                </a:lnTo>
                <a:lnTo>
                  <a:pt x="104" y="561"/>
                </a:lnTo>
                <a:lnTo>
                  <a:pt x="138" y="576"/>
                </a:lnTo>
                <a:lnTo>
                  <a:pt x="176" y="581"/>
                </a:lnTo>
                <a:lnTo>
                  <a:pt x="214" y="576"/>
                </a:lnTo>
                <a:lnTo>
                  <a:pt x="248" y="561"/>
                </a:lnTo>
                <a:lnTo>
                  <a:pt x="279" y="538"/>
                </a:lnTo>
                <a:lnTo>
                  <a:pt x="300" y="509"/>
                </a:lnTo>
                <a:lnTo>
                  <a:pt x="314" y="475"/>
                </a:lnTo>
                <a:lnTo>
                  <a:pt x="320" y="438"/>
                </a:lnTo>
                <a:lnTo>
                  <a:pt x="314" y="400"/>
                </a:lnTo>
                <a:lnTo>
                  <a:pt x="300" y="364"/>
                </a:lnTo>
                <a:lnTo>
                  <a:pt x="279" y="335"/>
                </a:lnTo>
                <a:lnTo>
                  <a:pt x="248" y="314"/>
                </a:lnTo>
                <a:lnTo>
                  <a:pt x="214" y="299"/>
                </a:lnTo>
                <a:lnTo>
                  <a:pt x="176" y="294"/>
                </a:lnTo>
                <a:close/>
                <a:moveTo>
                  <a:pt x="706" y="272"/>
                </a:moveTo>
                <a:lnTo>
                  <a:pt x="706" y="272"/>
                </a:lnTo>
                <a:close/>
                <a:moveTo>
                  <a:pt x="322" y="0"/>
                </a:moveTo>
                <a:lnTo>
                  <a:pt x="345" y="3"/>
                </a:lnTo>
                <a:lnTo>
                  <a:pt x="365" y="12"/>
                </a:lnTo>
                <a:lnTo>
                  <a:pt x="379" y="28"/>
                </a:lnTo>
                <a:lnTo>
                  <a:pt x="392" y="46"/>
                </a:lnTo>
                <a:lnTo>
                  <a:pt x="410" y="46"/>
                </a:lnTo>
                <a:lnTo>
                  <a:pt x="420" y="28"/>
                </a:lnTo>
                <a:lnTo>
                  <a:pt x="437" y="12"/>
                </a:lnTo>
                <a:lnTo>
                  <a:pt x="456" y="3"/>
                </a:lnTo>
                <a:lnTo>
                  <a:pt x="478" y="0"/>
                </a:lnTo>
                <a:lnTo>
                  <a:pt x="501" y="3"/>
                </a:lnTo>
                <a:lnTo>
                  <a:pt x="523" y="14"/>
                </a:lnTo>
                <a:lnTo>
                  <a:pt x="539" y="30"/>
                </a:lnTo>
                <a:lnTo>
                  <a:pt x="548" y="50"/>
                </a:lnTo>
                <a:lnTo>
                  <a:pt x="553" y="73"/>
                </a:lnTo>
                <a:lnTo>
                  <a:pt x="552" y="82"/>
                </a:lnTo>
                <a:lnTo>
                  <a:pt x="552" y="89"/>
                </a:lnTo>
                <a:lnTo>
                  <a:pt x="753" y="294"/>
                </a:lnTo>
                <a:lnTo>
                  <a:pt x="780" y="316"/>
                </a:lnTo>
                <a:lnTo>
                  <a:pt x="801" y="341"/>
                </a:lnTo>
                <a:lnTo>
                  <a:pt x="818" y="371"/>
                </a:lnTo>
                <a:lnTo>
                  <a:pt x="828" y="405"/>
                </a:lnTo>
                <a:lnTo>
                  <a:pt x="832" y="441"/>
                </a:lnTo>
                <a:lnTo>
                  <a:pt x="828" y="481"/>
                </a:lnTo>
                <a:lnTo>
                  <a:pt x="814" y="518"/>
                </a:lnTo>
                <a:lnTo>
                  <a:pt x="794" y="551"/>
                </a:lnTo>
                <a:lnTo>
                  <a:pt x="767" y="578"/>
                </a:lnTo>
                <a:lnTo>
                  <a:pt x="733" y="599"/>
                </a:lnTo>
                <a:lnTo>
                  <a:pt x="697" y="612"/>
                </a:lnTo>
                <a:lnTo>
                  <a:pt x="656" y="617"/>
                </a:lnTo>
                <a:lnTo>
                  <a:pt x="615" y="612"/>
                </a:lnTo>
                <a:lnTo>
                  <a:pt x="577" y="597"/>
                </a:lnTo>
                <a:lnTo>
                  <a:pt x="543" y="576"/>
                </a:lnTo>
                <a:lnTo>
                  <a:pt x="516" y="563"/>
                </a:lnTo>
                <a:lnTo>
                  <a:pt x="489" y="551"/>
                </a:lnTo>
                <a:lnTo>
                  <a:pt x="462" y="538"/>
                </a:lnTo>
                <a:lnTo>
                  <a:pt x="433" y="529"/>
                </a:lnTo>
                <a:lnTo>
                  <a:pt x="404" y="525"/>
                </a:lnTo>
                <a:lnTo>
                  <a:pt x="374" y="531"/>
                </a:lnTo>
                <a:lnTo>
                  <a:pt x="343" y="545"/>
                </a:lnTo>
                <a:lnTo>
                  <a:pt x="311" y="563"/>
                </a:lnTo>
                <a:lnTo>
                  <a:pt x="280" y="579"/>
                </a:lnTo>
                <a:lnTo>
                  <a:pt x="248" y="597"/>
                </a:lnTo>
                <a:lnTo>
                  <a:pt x="214" y="610"/>
                </a:lnTo>
                <a:lnTo>
                  <a:pt x="176" y="613"/>
                </a:lnTo>
                <a:lnTo>
                  <a:pt x="137" y="608"/>
                </a:lnTo>
                <a:lnTo>
                  <a:pt x="99" y="595"/>
                </a:lnTo>
                <a:lnTo>
                  <a:pt x="66" y="574"/>
                </a:lnTo>
                <a:lnTo>
                  <a:pt x="40" y="547"/>
                </a:lnTo>
                <a:lnTo>
                  <a:pt x="18" y="515"/>
                </a:lnTo>
                <a:lnTo>
                  <a:pt x="5" y="477"/>
                </a:lnTo>
                <a:lnTo>
                  <a:pt x="0" y="438"/>
                </a:lnTo>
                <a:lnTo>
                  <a:pt x="5" y="394"/>
                </a:lnTo>
                <a:lnTo>
                  <a:pt x="20" y="357"/>
                </a:lnTo>
                <a:lnTo>
                  <a:pt x="41" y="323"/>
                </a:lnTo>
                <a:lnTo>
                  <a:pt x="72" y="296"/>
                </a:lnTo>
                <a:lnTo>
                  <a:pt x="70" y="296"/>
                </a:lnTo>
                <a:lnTo>
                  <a:pt x="248" y="88"/>
                </a:lnTo>
                <a:lnTo>
                  <a:pt x="248" y="80"/>
                </a:lnTo>
                <a:lnTo>
                  <a:pt x="248" y="73"/>
                </a:lnTo>
                <a:lnTo>
                  <a:pt x="252" y="50"/>
                </a:lnTo>
                <a:lnTo>
                  <a:pt x="262" y="30"/>
                </a:lnTo>
                <a:lnTo>
                  <a:pt x="279" y="14"/>
                </a:lnTo>
                <a:lnTo>
                  <a:pt x="298" y="3"/>
                </a:lnTo>
                <a:lnTo>
                  <a:pt x="32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26" name="Freeform 7"/>
          <p:cNvSpPr>
            <a:spLocks noEditPoints="1"/>
          </p:cNvSpPr>
          <p:nvPr/>
        </p:nvSpPr>
        <p:spPr bwMode="auto">
          <a:xfrm>
            <a:off x="2753249" y="2854246"/>
            <a:ext cx="381000" cy="338137"/>
          </a:xfrm>
          <a:custGeom>
            <a:avLst/>
            <a:gdLst>
              <a:gd name="T0" fmla="*/ 2147483646 w 791"/>
              <a:gd name="T1" fmla="*/ 2147483646 h 705"/>
              <a:gd name="T2" fmla="*/ 2147483646 w 791"/>
              <a:gd name="T3" fmla="*/ 2147483646 h 705"/>
              <a:gd name="T4" fmla="*/ 2147483646 w 791"/>
              <a:gd name="T5" fmla="*/ 2147483646 h 705"/>
              <a:gd name="T6" fmla="*/ 2147483646 w 791"/>
              <a:gd name="T7" fmla="*/ 2147483646 h 705"/>
              <a:gd name="T8" fmla="*/ 2147483646 w 791"/>
              <a:gd name="T9" fmla="*/ 2147483646 h 705"/>
              <a:gd name="T10" fmla="*/ 2147483646 w 791"/>
              <a:gd name="T11" fmla="*/ 2147483646 h 705"/>
              <a:gd name="T12" fmla="*/ 2147483646 w 791"/>
              <a:gd name="T13" fmla="*/ 2147483646 h 705"/>
              <a:gd name="T14" fmla="*/ 2147483646 w 791"/>
              <a:gd name="T15" fmla="*/ 2147483646 h 705"/>
              <a:gd name="T16" fmla="*/ 2147483646 w 791"/>
              <a:gd name="T17" fmla="*/ 2147483646 h 705"/>
              <a:gd name="T18" fmla="*/ 2147483646 w 791"/>
              <a:gd name="T19" fmla="*/ 2147483646 h 705"/>
              <a:gd name="T20" fmla="*/ 2147483646 w 791"/>
              <a:gd name="T21" fmla="*/ 2147483646 h 705"/>
              <a:gd name="T22" fmla="*/ 2147483646 w 791"/>
              <a:gd name="T23" fmla="*/ 2147483646 h 705"/>
              <a:gd name="T24" fmla="*/ 2147483646 w 791"/>
              <a:gd name="T25" fmla="*/ 2147483646 h 705"/>
              <a:gd name="T26" fmla="*/ 2147483646 w 791"/>
              <a:gd name="T27" fmla="*/ 2147483646 h 705"/>
              <a:gd name="T28" fmla="*/ 2147483646 w 791"/>
              <a:gd name="T29" fmla="*/ 2147483646 h 705"/>
              <a:gd name="T30" fmla="*/ 2147483646 w 791"/>
              <a:gd name="T31" fmla="*/ 2147483646 h 705"/>
              <a:gd name="T32" fmla="*/ 2147483646 w 791"/>
              <a:gd name="T33" fmla="*/ 2147483646 h 705"/>
              <a:gd name="T34" fmla="*/ 2147483646 w 791"/>
              <a:gd name="T35" fmla="*/ 2147483646 h 705"/>
              <a:gd name="T36" fmla="*/ 2147483646 w 791"/>
              <a:gd name="T37" fmla="*/ 2147483646 h 705"/>
              <a:gd name="T38" fmla="*/ 2147483646 w 791"/>
              <a:gd name="T39" fmla="*/ 2147483646 h 705"/>
              <a:gd name="T40" fmla="*/ 2147483646 w 791"/>
              <a:gd name="T41" fmla="*/ 2147483646 h 705"/>
              <a:gd name="T42" fmla="*/ 2147483646 w 791"/>
              <a:gd name="T43" fmla="*/ 2147483646 h 705"/>
              <a:gd name="T44" fmla="*/ 559363392 w 791"/>
              <a:gd name="T45" fmla="*/ 2147483646 h 705"/>
              <a:gd name="T46" fmla="*/ 2147483646 w 791"/>
              <a:gd name="T47" fmla="*/ 2147483646 h 705"/>
              <a:gd name="T48" fmla="*/ 2147483646 w 791"/>
              <a:gd name="T49" fmla="*/ 2147483646 h 705"/>
              <a:gd name="T50" fmla="*/ 2147483646 w 791"/>
              <a:gd name="T51" fmla="*/ 2147483646 h 705"/>
              <a:gd name="T52" fmla="*/ 2147483646 w 791"/>
              <a:gd name="T53" fmla="*/ 2147483646 h 705"/>
              <a:gd name="T54" fmla="*/ 2147483646 w 791"/>
              <a:gd name="T55" fmla="*/ 2147483646 h 705"/>
              <a:gd name="T56" fmla="*/ 2147483646 w 791"/>
              <a:gd name="T57" fmla="*/ 2147483646 h 705"/>
              <a:gd name="T58" fmla="*/ 2147483646 w 791"/>
              <a:gd name="T59" fmla="*/ 2147483646 h 705"/>
              <a:gd name="T60" fmla="*/ 2147483646 w 791"/>
              <a:gd name="T61" fmla="*/ 2147483646 h 705"/>
              <a:gd name="T62" fmla="*/ 2147483646 w 791"/>
              <a:gd name="T63" fmla="*/ 2147483646 h 705"/>
              <a:gd name="T64" fmla="*/ 2147483646 w 791"/>
              <a:gd name="T65" fmla="*/ 2147483646 h 705"/>
              <a:gd name="T66" fmla="*/ 2147483646 w 791"/>
              <a:gd name="T67" fmla="*/ 2147483646 h 705"/>
              <a:gd name="T68" fmla="*/ 2147483646 w 791"/>
              <a:gd name="T69" fmla="*/ 2147483646 h 705"/>
              <a:gd name="T70" fmla="*/ 2147483646 w 791"/>
              <a:gd name="T71" fmla="*/ 2147483646 h 705"/>
              <a:gd name="T72" fmla="*/ 2147483646 w 791"/>
              <a:gd name="T73" fmla="*/ 2147483646 h 705"/>
              <a:gd name="T74" fmla="*/ 2147483646 w 791"/>
              <a:gd name="T75" fmla="*/ 2147483646 h 705"/>
              <a:gd name="T76" fmla="*/ 2147483646 w 791"/>
              <a:gd name="T77" fmla="*/ 2147483646 h 705"/>
              <a:gd name="T78" fmla="*/ 2147483646 w 791"/>
              <a:gd name="T79" fmla="*/ 2147483646 h 705"/>
              <a:gd name="T80" fmla="*/ 2147483646 w 791"/>
              <a:gd name="T81" fmla="*/ 2147483646 h 705"/>
              <a:gd name="T82" fmla="*/ 2147483646 w 791"/>
              <a:gd name="T83" fmla="*/ 2147483646 h 705"/>
              <a:gd name="T84" fmla="*/ 2147483646 w 791"/>
              <a:gd name="T85" fmla="*/ 2147483646 h 705"/>
              <a:gd name="T86" fmla="*/ 2147483646 w 791"/>
              <a:gd name="T87" fmla="*/ 2147483646 h 705"/>
              <a:gd name="T88" fmla="*/ 2147483646 w 791"/>
              <a:gd name="T89" fmla="*/ 2147483646 h 705"/>
              <a:gd name="T90" fmla="*/ 2147483646 w 791"/>
              <a:gd name="T91" fmla="*/ 2147483646 h 705"/>
              <a:gd name="T92" fmla="*/ 2147483646 w 791"/>
              <a:gd name="T93" fmla="*/ 2147483646 h 705"/>
              <a:gd name="T94" fmla="*/ 2147483646 w 791"/>
              <a:gd name="T95" fmla="*/ 2147483646 h 705"/>
              <a:gd name="T96" fmla="*/ 2147483646 w 791"/>
              <a:gd name="T97" fmla="*/ 2147483646 h 705"/>
              <a:gd name="T98" fmla="*/ 2147483646 w 791"/>
              <a:gd name="T99" fmla="*/ 2147483646 h 705"/>
              <a:gd name="T100" fmla="*/ 2147483646 w 791"/>
              <a:gd name="T101" fmla="*/ 2147483646 h 705"/>
              <a:gd name="T102" fmla="*/ 2147483646 w 791"/>
              <a:gd name="T103" fmla="*/ 2147483646 h 705"/>
              <a:gd name="T104" fmla="*/ 2147483646 w 791"/>
              <a:gd name="T105" fmla="*/ 2147483646 h 705"/>
              <a:gd name="T106" fmla="*/ 2147483646 w 791"/>
              <a:gd name="T107" fmla="*/ 2147483646 h 705"/>
              <a:gd name="T108" fmla="*/ 2147483646 w 791"/>
              <a:gd name="T109" fmla="*/ 2147483646 h 705"/>
              <a:gd name="T110" fmla="*/ 2147483646 w 791"/>
              <a:gd name="T111" fmla="*/ 2147483646 h 705"/>
              <a:gd name="T112" fmla="*/ 2147483646 w 791"/>
              <a:gd name="T113" fmla="*/ 553251126 h 705"/>
              <a:gd name="T114" fmla="*/ 2147483646 w 791"/>
              <a:gd name="T115" fmla="*/ 2147483646 h 705"/>
              <a:gd name="T116" fmla="*/ 2147483646 w 791"/>
              <a:gd name="T117" fmla="*/ 2147483646 h 705"/>
              <a:gd name="T118" fmla="*/ 2147483646 w 791"/>
              <a:gd name="T119" fmla="*/ 2147483646 h 705"/>
              <a:gd name="T120" fmla="*/ 2147483646 w 791"/>
              <a:gd name="T121" fmla="*/ 2147483646 h 70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791" h="705">
                <a:moveTo>
                  <a:pt x="620" y="570"/>
                </a:moveTo>
                <a:lnTo>
                  <a:pt x="667" y="570"/>
                </a:lnTo>
                <a:lnTo>
                  <a:pt x="645" y="581"/>
                </a:lnTo>
                <a:lnTo>
                  <a:pt x="676" y="669"/>
                </a:lnTo>
                <a:lnTo>
                  <a:pt x="643" y="687"/>
                </a:lnTo>
                <a:lnTo>
                  <a:pt x="611" y="669"/>
                </a:lnTo>
                <a:lnTo>
                  <a:pt x="641" y="581"/>
                </a:lnTo>
                <a:lnTo>
                  <a:pt x="620" y="570"/>
                </a:lnTo>
                <a:close/>
                <a:moveTo>
                  <a:pt x="127" y="570"/>
                </a:moveTo>
                <a:lnTo>
                  <a:pt x="174" y="570"/>
                </a:lnTo>
                <a:lnTo>
                  <a:pt x="153" y="581"/>
                </a:lnTo>
                <a:lnTo>
                  <a:pt x="183" y="669"/>
                </a:lnTo>
                <a:lnTo>
                  <a:pt x="151" y="687"/>
                </a:lnTo>
                <a:lnTo>
                  <a:pt x="118" y="669"/>
                </a:lnTo>
                <a:lnTo>
                  <a:pt x="149" y="581"/>
                </a:lnTo>
                <a:lnTo>
                  <a:pt x="127" y="570"/>
                </a:lnTo>
                <a:close/>
                <a:moveTo>
                  <a:pt x="564" y="547"/>
                </a:moveTo>
                <a:lnTo>
                  <a:pt x="578" y="561"/>
                </a:lnTo>
                <a:lnTo>
                  <a:pt x="595" y="570"/>
                </a:lnTo>
                <a:lnTo>
                  <a:pt x="616" y="577"/>
                </a:lnTo>
                <a:lnTo>
                  <a:pt x="622" y="581"/>
                </a:lnTo>
                <a:lnTo>
                  <a:pt x="625" y="583"/>
                </a:lnTo>
                <a:lnTo>
                  <a:pt x="629" y="585"/>
                </a:lnTo>
                <a:lnTo>
                  <a:pt x="627" y="592"/>
                </a:lnTo>
                <a:lnTo>
                  <a:pt x="622" y="606"/>
                </a:lnTo>
                <a:lnTo>
                  <a:pt x="616" y="622"/>
                </a:lnTo>
                <a:lnTo>
                  <a:pt x="611" y="640"/>
                </a:lnTo>
                <a:lnTo>
                  <a:pt x="605" y="656"/>
                </a:lnTo>
                <a:lnTo>
                  <a:pt x="600" y="669"/>
                </a:lnTo>
                <a:lnTo>
                  <a:pt x="600" y="673"/>
                </a:lnTo>
                <a:lnTo>
                  <a:pt x="643" y="696"/>
                </a:lnTo>
                <a:lnTo>
                  <a:pt x="688" y="673"/>
                </a:lnTo>
                <a:lnTo>
                  <a:pt x="686" y="669"/>
                </a:lnTo>
                <a:lnTo>
                  <a:pt x="683" y="656"/>
                </a:lnTo>
                <a:lnTo>
                  <a:pt x="676" y="640"/>
                </a:lnTo>
                <a:lnTo>
                  <a:pt x="670" y="622"/>
                </a:lnTo>
                <a:lnTo>
                  <a:pt x="665" y="606"/>
                </a:lnTo>
                <a:lnTo>
                  <a:pt x="659" y="592"/>
                </a:lnTo>
                <a:lnTo>
                  <a:pt x="658" y="585"/>
                </a:lnTo>
                <a:lnTo>
                  <a:pt x="661" y="583"/>
                </a:lnTo>
                <a:lnTo>
                  <a:pt x="665" y="581"/>
                </a:lnTo>
                <a:lnTo>
                  <a:pt x="670" y="577"/>
                </a:lnTo>
                <a:lnTo>
                  <a:pt x="676" y="576"/>
                </a:lnTo>
                <a:lnTo>
                  <a:pt x="699" y="563"/>
                </a:lnTo>
                <a:lnTo>
                  <a:pt x="717" y="549"/>
                </a:lnTo>
                <a:lnTo>
                  <a:pt x="740" y="572"/>
                </a:lnTo>
                <a:lnTo>
                  <a:pt x="760" y="603"/>
                </a:lnTo>
                <a:lnTo>
                  <a:pt x="774" y="637"/>
                </a:lnTo>
                <a:lnTo>
                  <a:pt x="785" y="673"/>
                </a:lnTo>
                <a:lnTo>
                  <a:pt x="791" y="705"/>
                </a:lnTo>
                <a:lnTo>
                  <a:pt x="492" y="705"/>
                </a:lnTo>
                <a:lnTo>
                  <a:pt x="498" y="673"/>
                </a:lnTo>
                <a:lnTo>
                  <a:pt x="507" y="637"/>
                </a:lnTo>
                <a:lnTo>
                  <a:pt x="521" y="603"/>
                </a:lnTo>
                <a:lnTo>
                  <a:pt x="541" y="572"/>
                </a:lnTo>
                <a:lnTo>
                  <a:pt x="564" y="547"/>
                </a:lnTo>
                <a:close/>
                <a:moveTo>
                  <a:pt x="72" y="547"/>
                </a:moveTo>
                <a:lnTo>
                  <a:pt x="86" y="561"/>
                </a:lnTo>
                <a:lnTo>
                  <a:pt x="102" y="570"/>
                </a:lnTo>
                <a:lnTo>
                  <a:pt x="124" y="577"/>
                </a:lnTo>
                <a:lnTo>
                  <a:pt x="129" y="581"/>
                </a:lnTo>
                <a:lnTo>
                  <a:pt x="135" y="583"/>
                </a:lnTo>
                <a:lnTo>
                  <a:pt x="138" y="585"/>
                </a:lnTo>
                <a:lnTo>
                  <a:pt x="135" y="592"/>
                </a:lnTo>
                <a:lnTo>
                  <a:pt x="129" y="606"/>
                </a:lnTo>
                <a:lnTo>
                  <a:pt x="124" y="622"/>
                </a:lnTo>
                <a:lnTo>
                  <a:pt x="118" y="640"/>
                </a:lnTo>
                <a:lnTo>
                  <a:pt x="113" y="656"/>
                </a:lnTo>
                <a:lnTo>
                  <a:pt x="109" y="669"/>
                </a:lnTo>
                <a:lnTo>
                  <a:pt x="108" y="673"/>
                </a:lnTo>
                <a:lnTo>
                  <a:pt x="151" y="696"/>
                </a:lnTo>
                <a:lnTo>
                  <a:pt x="196" y="673"/>
                </a:lnTo>
                <a:lnTo>
                  <a:pt x="194" y="669"/>
                </a:lnTo>
                <a:lnTo>
                  <a:pt x="190" y="656"/>
                </a:lnTo>
                <a:lnTo>
                  <a:pt x="185" y="640"/>
                </a:lnTo>
                <a:lnTo>
                  <a:pt x="178" y="622"/>
                </a:lnTo>
                <a:lnTo>
                  <a:pt x="172" y="606"/>
                </a:lnTo>
                <a:lnTo>
                  <a:pt x="167" y="592"/>
                </a:lnTo>
                <a:lnTo>
                  <a:pt x="165" y="585"/>
                </a:lnTo>
                <a:lnTo>
                  <a:pt x="169" y="583"/>
                </a:lnTo>
                <a:lnTo>
                  <a:pt x="172" y="581"/>
                </a:lnTo>
                <a:lnTo>
                  <a:pt x="178" y="577"/>
                </a:lnTo>
                <a:lnTo>
                  <a:pt x="183" y="576"/>
                </a:lnTo>
                <a:lnTo>
                  <a:pt x="208" y="563"/>
                </a:lnTo>
                <a:lnTo>
                  <a:pt x="226" y="549"/>
                </a:lnTo>
                <a:lnTo>
                  <a:pt x="250" y="572"/>
                </a:lnTo>
                <a:lnTo>
                  <a:pt x="268" y="603"/>
                </a:lnTo>
                <a:lnTo>
                  <a:pt x="284" y="637"/>
                </a:lnTo>
                <a:lnTo>
                  <a:pt x="293" y="673"/>
                </a:lnTo>
                <a:lnTo>
                  <a:pt x="298" y="705"/>
                </a:lnTo>
                <a:lnTo>
                  <a:pt x="0" y="705"/>
                </a:lnTo>
                <a:lnTo>
                  <a:pt x="5" y="673"/>
                </a:lnTo>
                <a:lnTo>
                  <a:pt x="14" y="637"/>
                </a:lnTo>
                <a:lnTo>
                  <a:pt x="30" y="603"/>
                </a:lnTo>
                <a:lnTo>
                  <a:pt x="48" y="572"/>
                </a:lnTo>
                <a:lnTo>
                  <a:pt x="72" y="547"/>
                </a:lnTo>
                <a:close/>
                <a:moveTo>
                  <a:pt x="638" y="367"/>
                </a:moveTo>
                <a:lnTo>
                  <a:pt x="663" y="373"/>
                </a:lnTo>
                <a:lnTo>
                  <a:pt x="686" y="385"/>
                </a:lnTo>
                <a:lnTo>
                  <a:pt x="704" y="407"/>
                </a:lnTo>
                <a:lnTo>
                  <a:pt x="715" y="432"/>
                </a:lnTo>
                <a:lnTo>
                  <a:pt x="720" y="463"/>
                </a:lnTo>
                <a:lnTo>
                  <a:pt x="715" y="493"/>
                </a:lnTo>
                <a:lnTo>
                  <a:pt x="704" y="520"/>
                </a:lnTo>
                <a:lnTo>
                  <a:pt x="686" y="540"/>
                </a:lnTo>
                <a:lnTo>
                  <a:pt x="663" y="554"/>
                </a:lnTo>
                <a:lnTo>
                  <a:pt x="638" y="559"/>
                </a:lnTo>
                <a:lnTo>
                  <a:pt x="613" y="554"/>
                </a:lnTo>
                <a:lnTo>
                  <a:pt x="589" y="540"/>
                </a:lnTo>
                <a:lnTo>
                  <a:pt x="571" y="520"/>
                </a:lnTo>
                <a:lnTo>
                  <a:pt x="560" y="493"/>
                </a:lnTo>
                <a:lnTo>
                  <a:pt x="557" y="463"/>
                </a:lnTo>
                <a:lnTo>
                  <a:pt x="560" y="432"/>
                </a:lnTo>
                <a:lnTo>
                  <a:pt x="571" y="407"/>
                </a:lnTo>
                <a:lnTo>
                  <a:pt x="589" y="385"/>
                </a:lnTo>
                <a:lnTo>
                  <a:pt x="613" y="373"/>
                </a:lnTo>
                <a:lnTo>
                  <a:pt x="638" y="367"/>
                </a:lnTo>
                <a:close/>
                <a:moveTo>
                  <a:pt x="145" y="367"/>
                </a:moveTo>
                <a:lnTo>
                  <a:pt x="172" y="373"/>
                </a:lnTo>
                <a:lnTo>
                  <a:pt x="194" y="385"/>
                </a:lnTo>
                <a:lnTo>
                  <a:pt x="212" y="407"/>
                </a:lnTo>
                <a:lnTo>
                  <a:pt x="223" y="432"/>
                </a:lnTo>
                <a:lnTo>
                  <a:pt x="228" y="463"/>
                </a:lnTo>
                <a:lnTo>
                  <a:pt x="223" y="493"/>
                </a:lnTo>
                <a:lnTo>
                  <a:pt x="212" y="520"/>
                </a:lnTo>
                <a:lnTo>
                  <a:pt x="194" y="540"/>
                </a:lnTo>
                <a:lnTo>
                  <a:pt x="172" y="554"/>
                </a:lnTo>
                <a:lnTo>
                  <a:pt x="145" y="559"/>
                </a:lnTo>
                <a:lnTo>
                  <a:pt x="120" y="554"/>
                </a:lnTo>
                <a:lnTo>
                  <a:pt x="97" y="540"/>
                </a:lnTo>
                <a:lnTo>
                  <a:pt x="81" y="520"/>
                </a:lnTo>
                <a:lnTo>
                  <a:pt x="68" y="493"/>
                </a:lnTo>
                <a:lnTo>
                  <a:pt x="65" y="463"/>
                </a:lnTo>
                <a:lnTo>
                  <a:pt x="68" y="432"/>
                </a:lnTo>
                <a:lnTo>
                  <a:pt x="81" y="407"/>
                </a:lnTo>
                <a:lnTo>
                  <a:pt x="97" y="385"/>
                </a:lnTo>
                <a:lnTo>
                  <a:pt x="120" y="373"/>
                </a:lnTo>
                <a:lnTo>
                  <a:pt x="145" y="367"/>
                </a:lnTo>
                <a:close/>
                <a:moveTo>
                  <a:pt x="383" y="364"/>
                </a:moveTo>
                <a:lnTo>
                  <a:pt x="388" y="366"/>
                </a:lnTo>
                <a:lnTo>
                  <a:pt x="393" y="367"/>
                </a:lnTo>
                <a:lnTo>
                  <a:pt x="399" y="373"/>
                </a:lnTo>
                <a:lnTo>
                  <a:pt x="401" y="378"/>
                </a:lnTo>
                <a:lnTo>
                  <a:pt x="402" y="384"/>
                </a:lnTo>
                <a:lnTo>
                  <a:pt x="402" y="479"/>
                </a:lnTo>
                <a:lnTo>
                  <a:pt x="404" y="481"/>
                </a:lnTo>
                <a:lnTo>
                  <a:pt x="408" y="482"/>
                </a:lnTo>
                <a:lnTo>
                  <a:pt x="487" y="554"/>
                </a:lnTo>
                <a:lnTo>
                  <a:pt x="490" y="559"/>
                </a:lnTo>
                <a:lnTo>
                  <a:pt x="492" y="565"/>
                </a:lnTo>
                <a:lnTo>
                  <a:pt x="492" y="570"/>
                </a:lnTo>
                <a:lnTo>
                  <a:pt x="492" y="577"/>
                </a:lnTo>
                <a:lnTo>
                  <a:pt x="489" y="583"/>
                </a:lnTo>
                <a:lnTo>
                  <a:pt x="483" y="586"/>
                </a:lnTo>
                <a:lnTo>
                  <a:pt x="478" y="588"/>
                </a:lnTo>
                <a:lnTo>
                  <a:pt x="472" y="588"/>
                </a:lnTo>
                <a:lnTo>
                  <a:pt x="465" y="586"/>
                </a:lnTo>
                <a:lnTo>
                  <a:pt x="462" y="583"/>
                </a:lnTo>
                <a:lnTo>
                  <a:pt x="384" y="513"/>
                </a:lnTo>
                <a:lnTo>
                  <a:pt x="313" y="583"/>
                </a:lnTo>
                <a:lnTo>
                  <a:pt x="307" y="586"/>
                </a:lnTo>
                <a:lnTo>
                  <a:pt x="302" y="588"/>
                </a:lnTo>
                <a:lnTo>
                  <a:pt x="296" y="588"/>
                </a:lnTo>
                <a:lnTo>
                  <a:pt x="289" y="586"/>
                </a:lnTo>
                <a:lnTo>
                  <a:pt x="286" y="583"/>
                </a:lnTo>
                <a:lnTo>
                  <a:pt x="282" y="577"/>
                </a:lnTo>
                <a:lnTo>
                  <a:pt x="280" y="572"/>
                </a:lnTo>
                <a:lnTo>
                  <a:pt x="280" y="567"/>
                </a:lnTo>
                <a:lnTo>
                  <a:pt x="282" y="559"/>
                </a:lnTo>
                <a:lnTo>
                  <a:pt x="286" y="556"/>
                </a:lnTo>
                <a:lnTo>
                  <a:pt x="363" y="481"/>
                </a:lnTo>
                <a:lnTo>
                  <a:pt x="363" y="384"/>
                </a:lnTo>
                <a:lnTo>
                  <a:pt x="365" y="378"/>
                </a:lnTo>
                <a:lnTo>
                  <a:pt x="366" y="373"/>
                </a:lnTo>
                <a:lnTo>
                  <a:pt x="372" y="367"/>
                </a:lnTo>
                <a:lnTo>
                  <a:pt x="377" y="366"/>
                </a:lnTo>
                <a:lnTo>
                  <a:pt x="383" y="364"/>
                </a:lnTo>
                <a:close/>
                <a:moveTo>
                  <a:pt x="377" y="202"/>
                </a:moveTo>
                <a:lnTo>
                  <a:pt x="422" y="202"/>
                </a:lnTo>
                <a:lnTo>
                  <a:pt x="402" y="213"/>
                </a:lnTo>
                <a:lnTo>
                  <a:pt x="433" y="301"/>
                </a:lnTo>
                <a:lnTo>
                  <a:pt x="399" y="319"/>
                </a:lnTo>
                <a:lnTo>
                  <a:pt x="366" y="301"/>
                </a:lnTo>
                <a:lnTo>
                  <a:pt x="397" y="213"/>
                </a:lnTo>
                <a:lnTo>
                  <a:pt x="377" y="202"/>
                </a:lnTo>
                <a:close/>
                <a:moveTo>
                  <a:pt x="322" y="181"/>
                </a:moveTo>
                <a:lnTo>
                  <a:pt x="334" y="193"/>
                </a:lnTo>
                <a:lnTo>
                  <a:pt x="352" y="202"/>
                </a:lnTo>
                <a:lnTo>
                  <a:pt x="372" y="210"/>
                </a:lnTo>
                <a:lnTo>
                  <a:pt x="377" y="213"/>
                </a:lnTo>
                <a:lnTo>
                  <a:pt x="383" y="215"/>
                </a:lnTo>
                <a:lnTo>
                  <a:pt x="386" y="217"/>
                </a:lnTo>
                <a:lnTo>
                  <a:pt x="383" y="224"/>
                </a:lnTo>
                <a:lnTo>
                  <a:pt x="379" y="238"/>
                </a:lnTo>
                <a:lnTo>
                  <a:pt x="374" y="254"/>
                </a:lnTo>
                <a:lnTo>
                  <a:pt x="366" y="272"/>
                </a:lnTo>
                <a:lnTo>
                  <a:pt x="361" y="289"/>
                </a:lnTo>
                <a:lnTo>
                  <a:pt x="357" y="301"/>
                </a:lnTo>
                <a:lnTo>
                  <a:pt x="356" y="305"/>
                </a:lnTo>
                <a:lnTo>
                  <a:pt x="401" y="328"/>
                </a:lnTo>
                <a:lnTo>
                  <a:pt x="444" y="305"/>
                </a:lnTo>
                <a:lnTo>
                  <a:pt x="442" y="301"/>
                </a:lnTo>
                <a:lnTo>
                  <a:pt x="438" y="289"/>
                </a:lnTo>
                <a:lnTo>
                  <a:pt x="433" y="272"/>
                </a:lnTo>
                <a:lnTo>
                  <a:pt x="428" y="254"/>
                </a:lnTo>
                <a:lnTo>
                  <a:pt x="420" y="238"/>
                </a:lnTo>
                <a:lnTo>
                  <a:pt x="417" y="224"/>
                </a:lnTo>
                <a:lnTo>
                  <a:pt x="413" y="217"/>
                </a:lnTo>
                <a:lnTo>
                  <a:pt x="417" y="215"/>
                </a:lnTo>
                <a:lnTo>
                  <a:pt x="422" y="213"/>
                </a:lnTo>
                <a:lnTo>
                  <a:pt x="428" y="210"/>
                </a:lnTo>
                <a:lnTo>
                  <a:pt x="433" y="208"/>
                </a:lnTo>
                <a:lnTo>
                  <a:pt x="456" y="195"/>
                </a:lnTo>
                <a:lnTo>
                  <a:pt x="474" y="181"/>
                </a:lnTo>
                <a:lnTo>
                  <a:pt x="498" y="204"/>
                </a:lnTo>
                <a:lnTo>
                  <a:pt x="517" y="235"/>
                </a:lnTo>
                <a:lnTo>
                  <a:pt x="532" y="269"/>
                </a:lnTo>
                <a:lnTo>
                  <a:pt x="543" y="305"/>
                </a:lnTo>
                <a:lnTo>
                  <a:pt x="546" y="337"/>
                </a:lnTo>
                <a:lnTo>
                  <a:pt x="250" y="337"/>
                </a:lnTo>
                <a:lnTo>
                  <a:pt x="253" y="305"/>
                </a:lnTo>
                <a:lnTo>
                  <a:pt x="264" y="269"/>
                </a:lnTo>
                <a:lnTo>
                  <a:pt x="278" y="235"/>
                </a:lnTo>
                <a:lnTo>
                  <a:pt x="298" y="204"/>
                </a:lnTo>
                <a:lnTo>
                  <a:pt x="322" y="181"/>
                </a:lnTo>
                <a:close/>
                <a:moveTo>
                  <a:pt x="395" y="0"/>
                </a:moveTo>
                <a:lnTo>
                  <a:pt x="420" y="5"/>
                </a:lnTo>
                <a:lnTo>
                  <a:pt x="444" y="18"/>
                </a:lnTo>
                <a:lnTo>
                  <a:pt x="460" y="39"/>
                </a:lnTo>
                <a:lnTo>
                  <a:pt x="472" y="66"/>
                </a:lnTo>
                <a:lnTo>
                  <a:pt x="476" y="95"/>
                </a:lnTo>
                <a:lnTo>
                  <a:pt x="472" y="125"/>
                </a:lnTo>
                <a:lnTo>
                  <a:pt x="460" y="152"/>
                </a:lnTo>
                <a:lnTo>
                  <a:pt x="444" y="172"/>
                </a:lnTo>
                <a:lnTo>
                  <a:pt x="420" y="186"/>
                </a:lnTo>
                <a:lnTo>
                  <a:pt x="395" y="192"/>
                </a:lnTo>
                <a:lnTo>
                  <a:pt x="368" y="186"/>
                </a:lnTo>
                <a:lnTo>
                  <a:pt x="347" y="172"/>
                </a:lnTo>
                <a:lnTo>
                  <a:pt x="329" y="152"/>
                </a:lnTo>
                <a:lnTo>
                  <a:pt x="316" y="125"/>
                </a:lnTo>
                <a:lnTo>
                  <a:pt x="313" y="95"/>
                </a:lnTo>
                <a:lnTo>
                  <a:pt x="316" y="66"/>
                </a:lnTo>
                <a:lnTo>
                  <a:pt x="329" y="39"/>
                </a:lnTo>
                <a:lnTo>
                  <a:pt x="347" y="18"/>
                </a:lnTo>
                <a:lnTo>
                  <a:pt x="368" y="5"/>
                </a:lnTo>
                <a:lnTo>
                  <a:pt x="395" y="0"/>
                </a:lnTo>
                <a:close/>
              </a:path>
            </a:pathLst>
          </a:custGeom>
          <a:solidFill>
            <a:srgbClr val="0DAF8D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27" name="Freeform 8"/>
          <p:cNvSpPr>
            <a:spLocks noEditPoints="1"/>
          </p:cNvSpPr>
          <p:nvPr/>
        </p:nvSpPr>
        <p:spPr bwMode="auto">
          <a:xfrm>
            <a:off x="6826774" y="2541508"/>
            <a:ext cx="303212" cy="325438"/>
          </a:xfrm>
          <a:custGeom>
            <a:avLst/>
            <a:gdLst>
              <a:gd name="T0" fmla="*/ 2147483646 w 552"/>
              <a:gd name="T1" fmla="*/ 2147483646 h 593"/>
              <a:gd name="T2" fmla="*/ 2147483646 w 552"/>
              <a:gd name="T3" fmla="*/ 2147483646 h 593"/>
              <a:gd name="T4" fmla="*/ 2147483646 w 552"/>
              <a:gd name="T5" fmla="*/ 2147483646 h 593"/>
              <a:gd name="T6" fmla="*/ 2147483646 w 552"/>
              <a:gd name="T7" fmla="*/ 0 h 593"/>
              <a:gd name="T8" fmla="*/ 2147483646 w 552"/>
              <a:gd name="T9" fmla="*/ 1489037453 h 593"/>
              <a:gd name="T10" fmla="*/ 2147483646 w 552"/>
              <a:gd name="T11" fmla="*/ 2147483646 h 593"/>
              <a:gd name="T12" fmla="*/ 2147483646 w 552"/>
              <a:gd name="T13" fmla="*/ 2147483646 h 593"/>
              <a:gd name="T14" fmla="*/ 2147483646 w 552"/>
              <a:gd name="T15" fmla="*/ 2147483646 h 593"/>
              <a:gd name="T16" fmla="*/ 2147483646 w 552"/>
              <a:gd name="T17" fmla="*/ 2147483646 h 593"/>
              <a:gd name="T18" fmla="*/ 2147483646 w 552"/>
              <a:gd name="T19" fmla="*/ 2147483646 h 593"/>
              <a:gd name="T20" fmla="*/ 2147483646 w 552"/>
              <a:gd name="T21" fmla="*/ 2147483646 h 593"/>
              <a:gd name="T22" fmla="*/ 2147483646 w 552"/>
              <a:gd name="T23" fmla="*/ 2147483646 h 593"/>
              <a:gd name="T24" fmla="*/ 2147483646 w 552"/>
              <a:gd name="T25" fmla="*/ 2147483646 h 593"/>
              <a:gd name="T26" fmla="*/ 2147483646 w 552"/>
              <a:gd name="T27" fmla="*/ 2147483646 h 593"/>
              <a:gd name="T28" fmla="*/ 2147483646 w 552"/>
              <a:gd name="T29" fmla="*/ 2147483646 h 593"/>
              <a:gd name="T30" fmla="*/ 2147483646 w 552"/>
              <a:gd name="T31" fmla="*/ 2147483646 h 593"/>
              <a:gd name="T32" fmla="*/ 2147483646 w 552"/>
              <a:gd name="T33" fmla="*/ 2147483646 h 593"/>
              <a:gd name="T34" fmla="*/ 2147483646 w 552"/>
              <a:gd name="T35" fmla="*/ 2147483646 h 593"/>
              <a:gd name="T36" fmla="*/ 2147483646 w 552"/>
              <a:gd name="T37" fmla="*/ 2147483646 h 593"/>
              <a:gd name="T38" fmla="*/ 2147483646 w 552"/>
              <a:gd name="T39" fmla="*/ 2147483646 h 593"/>
              <a:gd name="T40" fmla="*/ 2147483646 w 552"/>
              <a:gd name="T41" fmla="*/ 2147483646 h 593"/>
              <a:gd name="T42" fmla="*/ 2147483646 w 552"/>
              <a:gd name="T43" fmla="*/ 2147483646 h 593"/>
              <a:gd name="T44" fmla="*/ 2147483646 w 552"/>
              <a:gd name="T45" fmla="*/ 2147483646 h 593"/>
              <a:gd name="T46" fmla="*/ 2147483646 w 552"/>
              <a:gd name="T47" fmla="*/ 2147483646 h 593"/>
              <a:gd name="T48" fmla="*/ 2147483646 w 552"/>
              <a:gd name="T49" fmla="*/ 2147483646 h 593"/>
              <a:gd name="T50" fmla="*/ 2147483646 w 552"/>
              <a:gd name="T51" fmla="*/ 2147483646 h 593"/>
              <a:gd name="T52" fmla="*/ 2147483646 w 552"/>
              <a:gd name="T53" fmla="*/ 2147483646 h 593"/>
              <a:gd name="T54" fmla="*/ 2147483646 w 552"/>
              <a:gd name="T55" fmla="*/ 2147483646 h 593"/>
              <a:gd name="T56" fmla="*/ 2147483646 w 552"/>
              <a:gd name="T57" fmla="*/ 2147483646 h 593"/>
              <a:gd name="T58" fmla="*/ 2147483646 w 552"/>
              <a:gd name="T59" fmla="*/ 2147483646 h 593"/>
              <a:gd name="T60" fmla="*/ 0 w 552"/>
              <a:gd name="T61" fmla="*/ 2147483646 h 593"/>
              <a:gd name="T62" fmla="*/ 996001983 w 552"/>
              <a:gd name="T63" fmla="*/ 2147483646 h 593"/>
              <a:gd name="T64" fmla="*/ 2147483646 w 552"/>
              <a:gd name="T65" fmla="*/ 2147483646 h 593"/>
              <a:gd name="T66" fmla="*/ 2147483646 w 552"/>
              <a:gd name="T67" fmla="*/ 2147483646 h 593"/>
              <a:gd name="T68" fmla="*/ 2147483646 w 552"/>
              <a:gd name="T69" fmla="*/ 2147483646 h 593"/>
              <a:gd name="T70" fmla="*/ 2147483646 w 552"/>
              <a:gd name="T71" fmla="*/ 2147483646 h 593"/>
              <a:gd name="T72" fmla="*/ 2147483646 w 552"/>
              <a:gd name="T73" fmla="*/ 2147483646 h 593"/>
              <a:gd name="T74" fmla="*/ 2147483646 w 552"/>
              <a:gd name="T75" fmla="*/ 2147483646 h 593"/>
              <a:gd name="T76" fmla="*/ 2147483646 w 552"/>
              <a:gd name="T77" fmla="*/ 2147483646 h 593"/>
              <a:gd name="T78" fmla="*/ 2147483646 w 552"/>
              <a:gd name="T79" fmla="*/ 2147483646 h 593"/>
              <a:gd name="T80" fmla="*/ 2147483646 w 552"/>
              <a:gd name="T81" fmla="*/ 661693932 h 593"/>
              <a:gd name="T82" fmla="*/ 2147483646 w 552"/>
              <a:gd name="T83" fmla="*/ 0 h 59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52" h="593">
                <a:moveTo>
                  <a:pt x="387" y="49"/>
                </a:moveTo>
                <a:lnTo>
                  <a:pt x="227" y="241"/>
                </a:lnTo>
                <a:lnTo>
                  <a:pt x="291" y="246"/>
                </a:lnTo>
                <a:lnTo>
                  <a:pt x="230" y="445"/>
                </a:lnTo>
                <a:lnTo>
                  <a:pt x="406" y="205"/>
                </a:lnTo>
                <a:lnTo>
                  <a:pt x="353" y="205"/>
                </a:lnTo>
                <a:lnTo>
                  <a:pt x="387" y="49"/>
                </a:lnTo>
                <a:close/>
                <a:moveTo>
                  <a:pt x="338" y="0"/>
                </a:moveTo>
                <a:lnTo>
                  <a:pt x="372" y="2"/>
                </a:lnTo>
                <a:lnTo>
                  <a:pt x="403" y="9"/>
                </a:lnTo>
                <a:lnTo>
                  <a:pt x="428" y="15"/>
                </a:lnTo>
                <a:lnTo>
                  <a:pt x="450" y="24"/>
                </a:lnTo>
                <a:lnTo>
                  <a:pt x="462" y="31"/>
                </a:lnTo>
                <a:lnTo>
                  <a:pt x="477" y="42"/>
                </a:lnTo>
                <a:lnTo>
                  <a:pt x="493" y="56"/>
                </a:lnTo>
                <a:lnTo>
                  <a:pt x="507" y="78"/>
                </a:lnTo>
                <a:lnTo>
                  <a:pt x="521" y="103"/>
                </a:lnTo>
                <a:lnTo>
                  <a:pt x="534" y="131"/>
                </a:lnTo>
                <a:lnTo>
                  <a:pt x="545" y="162"/>
                </a:lnTo>
                <a:lnTo>
                  <a:pt x="550" y="198"/>
                </a:lnTo>
                <a:lnTo>
                  <a:pt x="552" y="234"/>
                </a:lnTo>
                <a:lnTo>
                  <a:pt x="547" y="271"/>
                </a:lnTo>
                <a:lnTo>
                  <a:pt x="534" y="311"/>
                </a:lnTo>
                <a:lnTo>
                  <a:pt x="514" y="349"/>
                </a:lnTo>
                <a:lnTo>
                  <a:pt x="486" y="388"/>
                </a:lnTo>
                <a:lnTo>
                  <a:pt x="448" y="424"/>
                </a:lnTo>
                <a:lnTo>
                  <a:pt x="437" y="438"/>
                </a:lnTo>
                <a:lnTo>
                  <a:pt x="432" y="453"/>
                </a:lnTo>
                <a:lnTo>
                  <a:pt x="432" y="471"/>
                </a:lnTo>
                <a:lnTo>
                  <a:pt x="435" y="489"/>
                </a:lnTo>
                <a:lnTo>
                  <a:pt x="448" y="523"/>
                </a:lnTo>
                <a:lnTo>
                  <a:pt x="466" y="557"/>
                </a:lnTo>
                <a:lnTo>
                  <a:pt x="469" y="562"/>
                </a:lnTo>
                <a:lnTo>
                  <a:pt x="475" y="573"/>
                </a:lnTo>
                <a:lnTo>
                  <a:pt x="482" y="582"/>
                </a:lnTo>
                <a:lnTo>
                  <a:pt x="486" y="587"/>
                </a:lnTo>
                <a:lnTo>
                  <a:pt x="230" y="593"/>
                </a:lnTo>
                <a:lnTo>
                  <a:pt x="227" y="575"/>
                </a:lnTo>
                <a:lnTo>
                  <a:pt x="225" y="557"/>
                </a:lnTo>
                <a:lnTo>
                  <a:pt x="220" y="541"/>
                </a:lnTo>
                <a:lnTo>
                  <a:pt x="209" y="524"/>
                </a:lnTo>
                <a:lnTo>
                  <a:pt x="196" y="517"/>
                </a:lnTo>
                <a:lnTo>
                  <a:pt x="180" y="515"/>
                </a:lnTo>
                <a:lnTo>
                  <a:pt x="162" y="515"/>
                </a:lnTo>
                <a:lnTo>
                  <a:pt x="146" y="517"/>
                </a:lnTo>
                <a:lnTo>
                  <a:pt x="130" y="517"/>
                </a:lnTo>
                <a:lnTo>
                  <a:pt x="114" y="517"/>
                </a:lnTo>
                <a:lnTo>
                  <a:pt x="97" y="515"/>
                </a:lnTo>
                <a:lnTo>
                  <a:pt x="85" y="512"/>
                </a:lnTo>
                <a:lnTo>
                  <a:pt x="74" y="501"/>
                </a:lnTo>
                <a:lnTo>
                  <a:pt x="69" y="487"/>
                </a:lnTo>
                <a:lnTo>
                  <a:pt x="69" y="460"/>
                </a:lnTo>
                <a:lnTo>
                  <a:pt x="70" y="433"/>
                </a:lnTo>
                <a:lnTo>
                  <a:pt x="72" y="408"/>
                </a:lnTo>
                <a:lnTo>
                  <a:pt x="69" y="388"/>
                </a:lnTo>
                <a:lnTo>
                  <a:pt x="61" y="372"/>
                </a:lnTo>
                <a:lnTo>
                  <a:pt x="49" y="359"/>
                </a:lnTo>
                <a:lnTo>
                  <a:pt x="33" y="349"/>
                </a:lnTo>
                <a:lnTo>
                  <a:pt x="22" y="347"/>
                </a:lnTo>
                <a:lnTo>
                  <a:pt x="13" y="345"/>
                </a:lnTo>
                <a:lnTo>
                  <a:pt x="4" y="340"/>
                </a:lnTo>
                <a:lnTo>
                  <a:pt x="0" y="332"/>
                </a:lnTo>
                <a:lnTo>
                  <a:pt x="2" y="325"/>
                </a:lnTo>
                <a:lnTo>
                  <a:pt x="6" y="320"/>
                </a:lnTo>
                <a:lnTo>
                  <a:pt x="11" y="316"/>
                </a:lnTo>
                <a:lnTo>
                  <a:pt x="15" y="311"/>
                </a:lnTo>
                <a:lnTo>
                  <a:pt x="20" y="307"/>
                </a:lnTo>
                <a:lnTo>
                  <a:pt x="42" y="291"/>
                </a:lnTo>
                <a:lnTo>
                  <a:pt x="61" y="273"/>
                </a:lnTo>
                <a:lnTo>
                  <a:pt x="78" y="253"/>
                </a:lnTo>
                <a:lnTo>
                  <a:pt x="87" y="236"/>
                </a:lnTo>
                <a:lnTo>
                  <a:pt x="92" y="216"/>
                </a:lnTo>
                <a:lnTo>
                  <a:pt x="94" y="198"/>
                </a:lnTo>
                <a:lnTo>
                  <a:pt x="94" y="176"/>
                </a:lnTo>
                <a:lnTo>
                  <a:pt x="97" y="151"/>
                </a:lnTo>
                <a:lnTo>
                  <a:pt x="105" y="126"/>
                </a:lnTo>
                <a:lnTo>
                  <a:pt x="114" y="101"/>
                </a:lnTo>
                <a:lnTo>
                  <a:pt x="128" y="79"/>
                </a:lnTo>
                <a:lnTo>
                  <a:pt x="158" y="51"/>
                </a:lnTo>
                <a:lnTo>
                  <a:pt x="191" y="29"/>
                </a:lnTo>
                <a:lnTo>
                  <a:pt x="227" y="13"/>
                </a:lnTo>
                <a:lnTo>
                  <a:pt x="264" y="4"/>
                </a:lnTo>
                <a:lnTo>
                  <a:pt x="302" y="0"/>
                </a:lnTo>
                <a:lnTo>
                  <a:pt x="33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28" name="Freeform 9"/>
          <p:cNvSpPr>
            <a:spLocks noEditPoints="1"/>
          </p:cNvSpPr>
          <p:nvPr/>
        </p:nvSpPr>
        <p:spPr bwMode="auto">
          <a:xfrm>
            <a:off x="4121674" y="2562146"/>
            <a:ext cx="334962" cy="284162"/>
          </a:xfrm>
          <a:custGeom>
            <a:avLst/>
            <a:gdLst>
              <a:gd name="T0" fmla="*/ 2147483646 w 633"/>
              <a:gd name="T1" fmla="*/ 2147483646 h 536"/>
              <a:gd name="T2" fmla="*/ 2147483646 w 633"/>
              <a:gd name="T3" fmla="*/ 2147483646 h 536"/>
              <a:gd name="T4" fmla="*/ 2147483646 w 633"/>
              <a:gd name="T5" fmla="*/ 2147483646 h 536"/>
              <a:gd name="T6" fmla="*/ 2147483646 w 633"/>
              <a:gd name="T7" fmla="*/ 2147483646 h 536"/>
              <a:gd name="T8" fmla="*/ 2147483646 w 633"/>
              <a:gd name="T9" fmla="*/ 2147483646 h 536"/>
              <a:gd name="T10" fmla="*/ 2147483646 w 633"/>
              <a:gd name="T11" fmla="*/ 2147483646 h 536"/>
              <a:gd name="T12" fmla="*/ 2147483646 w 633"/>
              <a:gd name="T13" fmla="*/ 2147483646 h 536"/>
              <a:gd name="T14" fmla="*/ 2147483646 w 633"/>
              <a:gd name="T15" fmla="*/ 2147483646 h 536"/>
              <a:gd name="T16" fmla="*/ 2147483646 w 633"/>
              <a:gd name="T17" fmla="*/ 2147483646 h 536"/>
              <a:gd name="T18" fmla="*/ 2147483646 w 633"/>
              <a:gd name="T19" fmla="*/ 2147483646 h 536"/>
              <a:gd name="T20" fmla="*/ 2147483646 w 633"/>
              <a:gd name="T21" fmla="*/ 2147483646 h 536"/>
              <a:gd name="T22" fmla="*/ 2147483646 w 633"/>
              <a:gd name="T23" fmla="*/ 2147483646 h 536"/>
              <a:gd name="T24" fmla="*/ 2147483646 w 633"/>
              <a:gd name="T25" fmla="*/ 2147483646 h 536"/>
              <a:gd name="T26" fmla="*/ 2147483646 w 633"/>
              <a:gd name="T27" fmla="*/ 2147483646 h 536"/>
              <a:gd name="T28" fmla="*/ 2147483646 w 633"/>
              <a:gd name="T29" fmla="*/ 2147483646 h 536"/>
              <a:gd name="T30" fmla="*/ 2147483646 w 633"/>
              <a:gd name="T31" fmla="*/ 2147483646 h 536"/>
              <a:gd name="T32" fmla="*/ 2147483646 w 633"/>
              <a:gd name="T33" fmla="*/ 2147483646 h 536"/>
              <a:gd name="T34" fmla="*/ 2147483646 w 633"/>
              <a:gd name="T35" fmla="*/ 2147483646 h 536"/>
              <a:gd name="T36" fmla="*/ 2147483646 w 633"/>
              <a:gd name="T37" fmla="*/ 2147483646 h 536"/>
              <a:gd name="T38" fmla="*/ 2147483646 w 633"/>
              <a:gd name="T39" fmla="*/ 2147483646 h 536"/>
              <a:gd name="T40" fmla="*/ 2147483646 w 633"/>
              <a:gd name="T41" fmla="*/ 2147483646 h 536"/>
              <a:gd name="T42" fmla="*/ 2147483646 w 633"/>
              <a:gd name="T43" fmla="*/ 2147483646 h 536"/>
              <a:gd name="T44" fmla="*/ 2147483646 w 633"/>
              <a:gd name="T45" fmla="*/ 2147483646 h 536"/>
              <a:gd name="T46" fmla="*/ 2147483646 w 633"/>
              <a:gd name="T47" fmla="*/ 2147483646 h 536"/>
              <a:gd name="T48" fmla="*/ 2147483646 w 633"/>
              <a:gd name="T49" fmla="*/ 2147483646 h 536"/>
              <a:gd name="T50" fmla="*/ 2147483646 w 633"/>
              <a:gd name="T51" fmla="*/ 2147483646 h 536"/>
              <a:gd name="T52" fmla="*/ 2147483646 w 633"/>
              <a:gd name="T53" fmla="*/ 2147483646 h 536"/>
              <a:gd name="T54" fmla="*/ 2147483646 w 633"/>
              <a:gd name="T55" fmla="*/ 2147483646 h 536"/>
              <a:gd name="T56" fmla="*/ 2147483646 w 633"/>
              <a:gd name="T57" fmla="*/ 2147483646 h 536"/>
              <a:gd name="T58" fmla="*/ 2147483646 w 633"/>
              <a:gd name="T59" fmla="*/ 2147483646 h 536"/>
              <a:gd name="T60" fmla="*/ 2147483646 w 633"/>
              <a:gd name="T61" fmla="*/ 2147483646 h 536"/>
              <a:gd name="T62" fmla="*/ 2147483646 w 633"/>
              <a:gd name="T63" fmla="*/ 2147483646 h 536"/>
              <a:gd name="T64" fmla="*/ 2147483646 w 633"/>
              <a:gd name="T65" fmla="*/ 2147483646 h 536"/>
              <a:gd name="T66" fmla="*/ 2147483646 w 633"/>
              <a:gd name="T67" fmla="*/ 2147483646 h 536"/>
              <a:gd name="T68" fmla="*/ 2147483646 w 633"/>
              <a:gd name="T69" fmla="*/ 2147483646 h 536"/>
              <a:gd name="T70" fmla="*/ 2147483646 w 633"/>
              <a:gd name="T71" fmla="*/ 2147483646 h 536"/>
              <a:gd name="T72" fmla="*/ 2147483646 w 633"/>
              <a:gd name="T73" fmla="*/ 2147483646 h 536"/>
              <a:gd name="T74" fmla="*/ 2147483646 w 633"/>
              <a:gd name="T75" fmla="*/ 2147483646 h 536"/>
              <a:gd name="T76" fmla="*/ 2147483646 w 633"/>
              <a:gd name="T77" fmla="*/ 2147483646 h 536"/>
              <a:gd name="T78" fmla="*/ 2147483646 w 633"/>
              <a:gd name="T79" fmla="*/ 2147483646 h 536"/>
              <a:gd name="T80" fmla="*/ 2147483646 w 633"/>
              <a:gd name="T81" fmla="*/ 2147483646 h 536"/>
              <a:gd name="T82" fmla="*/ 2147483646 w 633"/>
              <a:gd name="T83" fmla="*/ 2147483646 h 536"/>
              <a:gd name="T84" fmla="*/ 2147483646 w 633"/>
              <a:gd name="T85" fmla="*/ 2147483646 h 536"/>
              <a:gd name="T86" fmla="*/ 2147483646 w 633"/>
              <a:gd name="T87" fmla="*/ 2147483646 h 536"/>
              <a:gd name="T88" fmla="*/ 2147483646 w 633"/>
              <a:gd name="T89" fmla="*/ 2147483646 h 536"/>
              <a:gd name="T90" fmla="*/ 2147483646 w 633"/>
              <a:gd name="T91" fmla="*/ 0 h 536"/>
              <a:gd name="T92" fmla="*/ 2147483646 w 633"/>
              <a:gd name="T93" fmla="*/ 2147483646 h 536"/>
              <a:gd name="T94" fmla="*/ 2147483646 w 633"/>
              <a:gd name="T95" fmla="*/ 2147483646 h 536"/>
              <a:gd name="T96" fmla="*/ 2147483646 w 633"/>
              <a:gd name="T97" fmla="*/ 2147483646 h 536"/>
              <a:gd name="T98" fmla="*/ 2147483646 w 633"/>
              <a:gd name="T99" fmla="*/ 2147483646 h 536"/>
              <a:gd name="T100" fmla="*/ 2147483646 w 633"/>
              <a:gd name="T101" fmla="*/ 2147483646 h 536"/>
              <a:gd name="T102" fmla="*/ 2147483646 w 633"/>
              <a:gd name="T103" fmla="*/ 2147483646 h 536"/>
              <a:gd name="T104" fmla="*/ 2147483646 w 633"/>
              <a:gd name="T105" fmla="*/ 2147483646 h 536"/>
              <a:gd name="T106" fmla="*/ 593354756 w 633"/>
              <a:gd name="T107" fmla="*/ 2147483646 h 536"/>
              <a:gd name="T108" fmla="*/ 296537678 w 633"/>
              <a:gd name="T109" fmla="*/ 2147483646 h 536"/>
              <a:gd name="T110" fmla="*/ 2147483646 w 633"/>
              <a:gd name="T111" fmla="*/ 2147483646 h 536"/>
              <a:gd name="T112" fmla="*/ 1038301238 w 633"/>
              <a:gd name="T113" fmla="*/ 2147483646 h 536"/>
              <a:gd name="T114" fmla="*/ 2147483646 w 633"/>
              <a:gd name="T115" fmla="*/ 2147483646 h 536"/>
              <a:gd name="T116" fmla="*/ 2147483646 w 633"/>
              <a:gd name="T117" fmla="*/ 447451240 h 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633" h="536">
                <a:moveTo>
                  <a:pt x="273" y="479"/>
                </a:moveTo>
                <a:lnTo>
                  <a:pt x="273" y="490"/>
                </a:lnTo>
                <a:lnTo>
                  <a:pt x="354" y="490"/>
                </a:lnTo>
                <a:lnTo>
                  <a:pt x="354" y="479"/>
                </a:lnTo>
                <a:lnTo>
                  <a:pt x="273" y="479"/>
                </a:lnTo>
                <a:close/>
                <a:moveTo>
                  <a:pt x="214" y="104"/>
                </a:moveTo>
                <a:lnTo>
                  <a:pt x="219" y="106"/>
                </a:lnTo>
                <a:lnTo>
                  <a:pt x="225" y="107"/>
                </a:lnTo>
                <a:lnTo>
                  <a:pt x="228" y="111"/>
                </a:lnTo>
                <a:lnTo>
                  <a:pt x="232" y="116"/>
                </a:lnTo>
                <a:lnTo>
                  <a:pt x="232" y="122"/>
                </a:lnTo>
                <a:lnTo>
                  <a:pt x="230" y="129"/>
                </a:lnTo>
                <a:lnTo>
                  <a:pt x="227" y="134"/>
                </a:lnTo>
                <a:lnTo>
                  <a:pt x="228" y="134"/>
                </a:lnTo>
                <a:lnTo>
                  <a:pt x="230" y="136"/>
                </a:lnTo>
                <a:lnTo>
                  <a:pt x="333" y="224"/>
                </a:lnTo>
                <a:lnTo>
                  <a:pt x="363" y="145"/>
                </a:lnTo>
                <a:lnTo>
                  <a:pt x="360" y="140"/>
                </a:lnTo>
                <a:lnTo>
                  <a:pt x="356" y="136"/>
                </a:lnTo>
                <a:lnTo>
                  <a:pt x="356" y="131"/>
                </a:lnTo>
                <a:lnTo>
                  <a:pt x="356" y="124"/>
                </a:lnTo>
                <a:lnTo>
                  <a:pt x="360" y="120"/>
                </a:lnTo>
                <a:lnTo>
                  <a:pt x="363" y="115"/>
                </a:lnTo>
                <a:lnTo>
                  <a:pt x="369" y="113"/>
                </a:lnTo>
                <a:lnTo>
                  <a:pt x="374" y="111"/>
                </a:lnTo>
                <a:lnTo>
                  <a:pt x="379" y="113"/>
                </a:lnTo>
                <a:lnTo>
                  <a:pt x="385" y="115"/>
                </a:lnTo>
                <a:lnTo>
                  <a:pt x="388" y="120"/>
                </a:lnTo>
                <a:lnTo>
                  <a:pt x="392" y="124"/>
                </a:lnTo>
                <a:lnTo>
                  <a:pt x="392" y="131"/>
                </a:lnTo>
                <a:lnTo>
                  <a:pt x="392" y="136"/>
                </a:lnTo>
                <a:lnTo>
                  <a:pt x="388" y="140"/>
                </a:lnTo>
                <a:lnTo>
                  <a:pt x="385" y="143"/>
                </a:lnTo>
                <a:lnTo>
                  <a:pt x="462" y="192"/>
                </a:lnTo>
                <a:lnTo>
                  <a:pt x="482" y="138"/>
                </a:lnTo>
                <a:lnTo>
                  <a:pt x="480" y="133"/>
                </a:lnTo>
                <a:lnTo>
                  <a:pt x="478" y="127"/>
                </a:lnTo>
                <a:lnTo>
                  <a:pt x="480" y="122"/>
                </a:lnTo>
                <a:lnTo>
                  <a:pt x="482" y="116"/>
                </a:lnTo>
                <a:lnTo>
                  <a:pt x="485" y="113"/>
                </a:lnTo>
                <a:lnTo>
                  <a:pt x="491" y="109"/>
                </a:lnTo>
                <a:lnTo>
                  <a:pt x="496" y="109"/>
                </a:lnTo>
                <a:lnTo>
                  <a:pt x="503" y="109"/>
                </a:lnTo>
                <a:lnTo>
                  <a:pt x="507" y="113"/>
                </a:lnTo>
                <a:lnTo>
                  <a:pt x="512" y="116"/>
                </a:lnTo>
                <a:lnTo>
                  <a:pt x="514" y="122"/>
                </a:lnTo>
                <a:lnTo>
                  <a:pt x="516" y="127"/>
                </a:lnTo>
                <a:lnTo>
                  <a:pt x="514" y="133"/>
                </a:lnTo>
                <a:lnTo>
                  <a:pt x="510" y="138"/>
                </a:lnTo>
                <a:lnTo>
                  <a:pt x="507" y="143"/>
                </a:lnTo>
                <a:lnTo>
                  <a:pt x="500" y="145"/>
                </a:lnTo>
                <a:lnTo>
                  <a:pt x="476" y="208"/>
                </a:lnTo>
                <a:lnTo>
                  <a:pt x="475" y="215"/>
                </a:lnTo>
                <a:lnTo>
                  <a:pt x="471" y="219"/>
                </a:lnTo>
                <a:lnTo>
                  <a:pt x="466" y="221"/>
                </a:lnTo>
                <a:lnTo>
                  <a:pt x="462" y="222"/>
                </a:lnTo>
                <a:lnTo>
                  <a:pt x="458" y="221"/>
                </a:lnTo>
                <a:lnTo>
                  <a:pt x="381" y="174"/>
                </a:lnTo>
                <a:lnTo>
                  <a:pt x="352" y="247"/>
                </a:lnTo>
                <a:lnTo>
                  <a:pt x="352" y="249"/>
                </a:lnTo>
                <a:lnTo>
                  <a:pt x="358" y="253"/>
                </a:lnTo>
                <a:lnTo>
                  <a:pt x="360" y="258"/>
                </a:lnTo>
                <a:lnTo>
                  <a:pt x="361" y="265"/>
                </a:lnTo>
                <a:lnTo>
                  <a:pt x="361" y="271"/>
                </a:lnTo>
                <a:lnTo>
                  <a:pt x="358" y="276"/>
                </a:lnTo>
                <a:lnTo>
                  <a:pt x="354" y="280"/>
                </a:lnTo>
                <a:lnTo>
                  <a:pt x="349" y="282"/>
                </a:lnTo>
                <a:lnTo>
                  <a:pt x="343" y="283"/>
                </a:lnTo>
                <a:lnTo>
                  <a:pt x="338" y="282"/>
                </a:lnTo>
                <a:lnTo>
                  <a:pt x="333" y="280"/>
                </a:lnTo>
                <a:lnTo>
                  <a:pt x="329" y="276"/>
                </a:lnTo>
                <a:lnTo>
                  <a:pt x="325" y="271"/>
                </a:lnTo>
                <a:lnTo>
                  <a:pt x="325" y="265"/>
                </a:lnTo>
                <a:lnTo>
                  <a:pt x="325" y="260"/>
                </a:lnTo>
                <a:lnTo>
                  <a:pt x="327" y="256"/>
                </a:lnTo>
                <a:lnTo>
                  <a:pt x="324" y="251"/>
                </a:lnTo>
                <a:lnTo>
                  <a:pt x="225" y="167"/>
                </a:lnTo>
                <a:lnTo>
                  <a:pt x="173" y="292"/>
                </a:lnTo>
                <a:lnTo>
                  <a:pt x="173" y="294"/>
                </a:lnTo>
                <a:lnTo>
                  <a:pt x="171" y="296"/>
                </a:lnTo>
                <a:lnTo>
                  <a:pt x="173" y="299"/>
                </a:lnTo>
                <a:lnTo>
                  <a:pt x="173" y="303"/>
                </a:lnTo>
                <a:lnTo>
                  <a:pt x="171" y="308"/>
                </a:lnTo>
                <a:lnTo>
                  <a:pt x="169" y="314"/>
                </a:lnTo>
                <a:lnTo>
                  <a:pt x="165" y="319"/>
                </a:lnTo>
                <a:lnTo>
                  <a:pt x="160" y="321"/>
                </a:lnTo>
                <a:lnTo>
                  <a:pt x="155" y="321"/>
                </a:lnTo>
                <a:lnTo>
                  <a:pt x="147" y="321"/>
                </a:lnTo>
                <a:lnTo>
                  <a:pt x="144" y="319"/>
                </a:lnTo>
                <a:lnTo>
                  <a:pt x="138" y="314"/>
                </a:lnTo>
                <a:lnTo>
                  <a:pt x="137" y="308"/>
                </a:lnTo>
                <a:lnTo>
                  <a:pt x="135" y="303"/>
                </a:lnTo>
                <a:lnTo>
                  <a:pt x="137" y="298"/>
                </a:lnTo>
                <a:lnTo>
                  <a:pt x="138" y="292"/>
                </a:lnTo>
                <a:lnTo>
                  <a:pt x="142" y="289"/>
                </a:lnTo>
                <a:lnTo>
                  <a:pt x="147" y="287"/>
                </a:lnTo>
                <a:lnTo>
                  <a:pt x="149" y="283"/>
                </a:lnTo>
                <a:lnTo>
                  <a:pt x="205" y="140"/>
                </a:lnTo>
                <a:lnTo>
                  <a:pt x="207" y="138"/>
                </a:lnTo>
                <a:lnTo>
                  <a:pt x="200" y="134"/>
                </a:lnTo>
                <a:lnTo>
                  <a:pt x="196" y="129"/>
                </a:lnTo>
                <a:lnTo>
                  <a:pt x="196" y="122"/>
                </a:lnTo>
                <a:lnTo>
                  <a:pt x="196" y="116"/>
                </a:lnTo>
                <a:lnTo>
                  <a:pt x="200" y="111"/>
                </a:lnTo>
                <a:lnTo>
                  <a:pt x="203" y="107"/>
                </a:lnTo>
                <a:lnTo>
                  <a:pt x="209" y="106"/>
                </a:lnTo>
                <a:lnTo>
                  <a:pt x="214" y="104"/>
                </a:lnTo>
                <a:close/>
                <a:moveTo>
                  <a:pt x="164" y="21"/>
                </a:moveTo>
                <a:lnTo>
                  <a:pt x="130" y="25"/>
                </a:lnTo>
                <a:lnTo>
                  <a:pt x="101" y="36"/>
                </a:lnTo>
                <a:lnTo>
                  <a:pt x="76" y="54"/>
                </a:lnTo>
                <a:lnTo>
                  <a:pt x="56" y="77"/>
                </a:lnTo>
                <a:lnTo>
                  <a:pt x="43" y="104"/>
                </a:lnTo>
                <a:lnTo>
                  <a:pt x="38" y="133"/>
                </a:lnTo>
                <a:lnTo>
                  <a:pt x="38" y="296"/>
                </a:lnTo>
                <a:lnTo>
                  <a:pt x="43" y="326"/>
                </a:lnTo>
                <a:lnTo>
                  <a:pt x="56" y="353"/>
                </a:lnTo>
                <a:lnTo>
                  <a:pt x="76" y="377"/>
                </a:lnTo>
                <a:lnTo>
                  <a:pt x="101" y="393"/>
                </a:lnTo>
                <a:lnTo>
                  <a:pt x="130" y="405"/>
                </a:lnTo>
                <a:lnTo>
                  <a:pt x="164" y="409"/>
                </a:lnTo>
                <a:lnTo>
                  <a:pt x="471" y="409"/>
                </a:lnTo>
                <a:lnTo>
                  <a:pt x="503" y="405"/>
                </a:lnTo>
                <a:lnTo>
                  <a:pt x="534" y="393"/>
                </a:lnTo>
                <a:lnTo>
                  <a:pt x="559" y="377"/>
                </a:lnTo>
                <a:lnTo>
                  <a:pt x="579" y="353"/>
                </a:lnTo>
                <a:lnTo>
                  <a:pt x="591" y="326"/>
                </a:lnTo>
                <a:lnTo>
                  <a:pt x="597" y="296"/>
                </a:lnTo>
                <a:lnTo>
                  <a:pt x="597" y="133"/>
                </a:lnTo>
                <a:lnTo>
                  <a:pt x="591" y="104"/>
                </a:lnTo>
                <a:lnTo>
                  <a:pt x="579" y="77"/>
                </a:lnTo>
                <a:lnTo>
                  <a:pt x="559" y="54"/>
                </a:lnTo>
                <a:lnTo>
                  <a:pt x="534" y="36"/>
                </a:lnTo>
                <a:lnTo>
                  <a:pt x="503" y="25"/>
                </a:lnTo>
                <a:lnTo>
                  <a:pt x="471" y="21"/>
                </a:lnTo>
                <a:lnTo>
                  <a:pt x="164" y="21"/>
                </a:lnTo>
                <a:close/>
                <a:moveTo>
                  <a:pt x="147" y="0"/>
                </a:moveTo>
                <a:lnTo>
                  <a:pt x="487" y="0"/>
                </a:lnTo>
                <a:lnTo>
                  <a:pt x="525" y="3"/>
                </a:lnTo>
                <a:lnTo>
                  <a:pt x="557" y="16"/>
                </a:lnTo>
                <a:lnTo>
                  <a:pt x="586" y="36"/>
                </a:lnTo>
                <a:lnTo>
                  <a:pt x="608" y="61"/>
                </a:lnTo>
                <a:lnTo>
                  <a:pt x="622" y="91"/>
                </a:lnTo>
                <a:lnTo>
                  <a:pt x="625" y="124"/>
                </a:lnTo>
                <a:lnTo>
                  <a:pt x="625" y="305"/>
                </a:lnTo>
                <a:lnTo>
                  <a:pt x="622" y="335"/>
                </a:lnTo>
                <a:lnTo>
                  <a:pt x="609" y="364"/>
                </a:lnTo>
                <a:lnTo>
                  <a:pt x="591" y="387"/>
                </a:lnTo>
                <a:lnTo>
                  <a:pt x="624" y="495"/>
                </a:lnTo>
                <a:lnTo>
                  <a:pt x="629" y="499"/>
                </a:lnTo>
                <a:lnTo>
                  <a:pt x="631" y="506"/>
                </a:lnTo>
                <a:lnTo>
                  <a:pt x="633" y="513"/>
                </a:lnTo>
                <a:lnTo>
                  <a:pt x="631" y="520"/>
                </a:lnTo>
                <a:lnTo>
                  <a:pt x="627" y="526"/>
                </a:lnTo>
                <a:lnTo>
                  <a:pt x="624" y="531"/>
                </a:lnTo>
                <a:lnTo>
                  <a:pt x="618" y="535"/>
                </a:lnTo>
                <a:lnTo>
                  <a:pt x="611" y="536"/>
                </a:lnTo>
                <a:lnTo>
                  <a:pt x="20" y="536"/>
                </a:lnTo>
                <a:lnTo>
                  <a:pt x="15" y="535"/>
                </a:lnTo>
                <a:lnTo>
                  <a:pt x="9" y="531"/>
                </a:lnTo>
                <a:lnTo>
                  <a:pt x="4" y="526"/>
                </a:lnTo>
                <a:lnTo>
                  <a:pt x="2" y="520"/>
                </a:lnTo>
                <a:lnTo>
                  <a:pt x="0" y="513"/>
                </a:lnTo>
                <a:lnTo>
                  <a:pt x="2" y="506"/>
                </a:lnTo>
                <a:lnTo>
                  <a:pt x="4" y="499"/>
                </a:lnTo>
                <a:lnTo>
                  <a:pt x="9" y="493"/>
                </a:lnTo>
                <a:lnTo>
                  <a:pt x="50" y="395"/>
                </a:lnTo>
                <a:lnTo>
                  <a:pt x="29" y="369"/>
                </a:lnTo>
                <a:lnTo>
                  <a:pt x="13" y="339"/>
                </a:lnTo>
                <a:lnTo>
                  <a:pt x="7" y="305"/>
                </a:lnTo>
                <a:lnTo>
                  <a:pt x="7" y="124"/>
                </a:lnTo>
                <a:lnTo>
                  <a:pt x="13" y="91"/>
                </a:lnTo>
                <a:lnTo>
                  <a:pt x="27" y="61"/>
                </a:lnTo>
                <a:lnTo>
                  <a:pt x="49" y="36"/>
                </a:lnTo>
                <a:lnTo>
                  <a:pt x="77" y="16"/>
                </a:lnTo>
                <a:lnTo>
                  <a:pt x="110" y="3"/>
                </a:lnTo>
                <a:lnTo>
                  <a:pt x="14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29" name="Freeform 10"/>
          <p:cNvSpPr>
            <a:spLocks noEditPoints="1"/>
          </p:cNvSpPr>
          <p:nvPr/>
        </p:nvSpPr>
        <p:spPr bwMode="auto">
          <a:xfrm>
            <a:off x="8161861" y="2843133"/>
            <a:ext cx="323850" cy="360363"/>
          </a:xfrm>
          <a:custGeom>
            <a:avLst/>
            <a:gdLst>
              <a:gd name="T0" fmla="*/ 2147483646 w 599"/>
              <a:gd name="T1" fmla="*/ 2147483646 h 665"/>
              <a:gd name="T2" fmla="*/ 2147483646 w 599"/>
              <a:gd name="T3" fmla="*/ 2147483646 h 665"/>
              <a:gd name="T4" fmla="*/ 2147483646 w 599"/>
              <a:gd name="T5" fmla="*/ 2147483646 h 665"/>
              <a:gd name="T6" fmla="*/ 2147483646 w 599"/>
              <a:gd name="T7" fmla="*/ 2147483646 h 665"/>
              <a:gd name="T8" fmla="*/ 2147483646 w 599"/>
              <a:gd name="T9" fmla="*/ 2147483646 h 665"/>
              <a:gd name="T10" fmla="*/ 2147483646 w 599"/>
              <a:gd name="T11" fmla="*/ 2147483646 h 665"/>
              <a:gd name="T12" fmla="*/ 2147483646 w 599"/>
              <a:gd name="T13" fmla="*/ 2147483646 h 665"/>
              <a:gd name="T14" fmla="*/ 2147483646 w 599"/>
              <a:gd name="T15" fmla="*/ 2147483646 h 665"/>
              <a:gd name="T16" fmla="*/ 2147483646 w 599"/>
              <a:gd name="T17" fmla="*/ 2147483646 h 665"/>
              <a:gd name="T18" fmla="*/ 2147483646 w 599"/>
              <a:gd name="T19" fmla="*/ 2147483646 h 665"/>
              <a:gd name="T20" fmla="*/ 2147483646 w 599"/>
              <a:gd name="T21" fmla="*/ 2147483646 h 665"/>
              <a:gd name="T22" fmla="*/ 2147483646 w 599"/>
              <a:gd name="T23" fmla="*/ 2147483646 h 665"/>
              <a:gd name="T24" fmla="*/ 2147483646 w 599"/>
              <a:gd name="T25" fmla="*/ 2147483646 h 665"/>
              <a:gd name="T26" fmla="*/ 2147483646 w 599"/>
              <a:gd name="T27" fmla="*/ 2147483646 h 665"/>
              <a:gd name="T28" fmla="*/ 2147483646 w 599"/>
              <a:gd name="T29" fmla="*/ 2147483646 h 665"/>
              <a:gd name="T30" fmla="*/ 2147483646 w 599"/>
              <a:gd name="T31" fmla="*/ 2147483646 h 665"/>
              <a:gd name="T32" fmla="*/ 0 w 599"/>
              <a:gd name="T33" fmla="*/ 2147483646 h 665"/>
              <a:gd name="T34" fmla="*/ 2147483646 w 599"/>
              <a:gd name="T35" fmla="*/ 2147483646 h 665"/>
              <a:gd name="T36" fmla="*/ 2147483646 w 599"/>
              <a:gd name="T37" fmla="*/ 2147483646 h 665"/>
              <a:gd name="T38" fmla="*/ 2147483646 w 599"/>
              <a:gd name="T39" fmla="*/ 2147483646 h 665"/>
              <a:gd name="T40" fmla="*/ 2147483646 w 599"/>
              <a:gd name="T41" fmla="*/ 2147483646 h 665"/>
              <a:gd name="T42" fmla="*/ 2147483646 w 599"/>
              <a:gd name="T43" fmla="*/ 2147483646 h 665"/>
              <a:gd name="T44" fmla="*/ 2147483646 w 599"/>
              <a:gd name="T45" fmla="*/ 2147483646 h 665"/>
              <a:gd name="T46" fmla="*/ 2147483646 w 599"/>
              <a:gd name="T47" fmla="*/ 2147483646 h 665"/>
              <a:gd name="T48" fmla="*/ 2147483646 w 599"/>
              <a:gd name="T49" fmla="*/ 2147483646 h 665"/>
              <a:gd name="T50" fmla="*/ 2147483646 w 599"/>
              <a:gd name="T51" fmla="*/ 2147483646 h 665"/>
              <a:gd name="T52" fmla="*/ 2147483646 w 599"/>
              <a:gd name="T53" fmla="*/ 2147483646 h 665"/>
              <a:gd name="T54" fmla="*/ 2147483646 w 599"/>
              <a:gd name="T55" fmla="*/ 2147483646 h 665"/>
              <a:gd name="T56" fmla="*/ 2147483646 w 599"/>
              <a:gd name="T57" fmla="*/ 2147483646 h 665"/>
              <a:gd name="T58" fmla="*/ 2147483646 w 599"/>
              <a:gd name="T59" fmla="*/ 2147483646 h 665"/>
              <a:gd name="T60" fmla="*/ 2147483646 w 599"/>
              <a:gd name="T61" fmla="*/ 2147483646 h 665"/>
              <a:gd name="T62" fmla="*/ 2147483646 w 599"/>
              <a:gd name="T63" fmla="*/ 2147483646 h 665"/>
              <a:gd name="T64" fmla="*/ 2147483646 w 599"/>
              <a:gd name="T65" fmla="*/ 2147483646 h 665"/>
              <a:gd name="T66" fmla="*/ 2147483646 w 599"/>
              <a:gd name="T67" fmla="*/ 2147483646 h 665"/>
              <a:gd name="T68" fmla="*/ 2147483646 w 599"/>
              <a:gd name="T69" fmla="*/ 2147483646 h 665"/>
              <a:gd name="T70" fmla="*/ 2147483646 w 599"/>
              <a:gd name="T71" fmla="*/ 2147483646 h 665"/>
              <a:gd name="T72" fmla="*/ 2147483646 w 599"/>
              <a:gd name="T73" fmla="*/ 2147483646 h 665"/>
              <a:gd name="T74" fmla="*/ 2147483646 w 599"/>
              <a:gd name="T75" fmla="*/ 2147483646 h 665"/>
              <a:gd name="T76" fmla="*/ 2147483646 w 599"/>
              <a:gd name="T77" fmla="*/ 2147483646 h 665"/>
              <a:gd name="T78" fmla="*/ 2147483646 w 599"/>
              <a:gd name="T79" fmla="*/ 2147483646 h 665"/>
              <a:gd name="T80" fmla="*/ 2147483646 w 599"/>
              <a:gd name="T81" fmla="*/ 2147483646 h 665"/>
              <a:gd name="T82" fmla="*/ 2147483646 w 599"/>
              <a:gd name="T83" fmla="*/ 2147483646 h 665"/>
              <a:gd name="T84" fmla="*/ 2147483646 w 599"/>
              <a:gd name="T85" fmla="*/ 2147483646 h 665"/>
              <a:gd name="T86" fmla="*/ 2147483646 w 599"/>
              <a:gd name="T87" fmla="*/ 2147483646 h 665"/>
              <a:gd name="T88" fmla="*/ 2147483646 w 599"/>
              <a:gd name="T89" fmla="*/ 2147483646 h 665"/>
              <a:gd name="T90" fmla="*/ 2147483646 w 599"/>
              <a:gd name="T91" fmla="*/ 2147483646 h 665"/>
              <a:gd name="T92" fmla="*/ 2147483646 w 599"/>
              <a:gd name="T93" fmla="*/ 2147483646 h 665"/>
              <a:gd name="T94" fmla="*/ 2147483646 w 599"/>
              <a:gd name="T95" fmla="*/ 2147483646 h 665"/>
              <a:gd name="T96" fmla="*/ 2147483646 w 599"/>
              <a:gd name="T97" fmla="*/ 2147483646 h 665"/>
              <a:gd name="T98" fmla="*/ 2147483646 w 599"/>
              <a:gd name="T99" fmla="*/ 2147483646 h 665"/>
              <a:gd name="T100" fmla="*/ 2147483646 w 599"/>
              <a:gd name="T101" fmla="*/ 2147483646 h 665"/>
              <a:gd name="T102" fmla="*/ 2147483646 w 599"/>
              <a:gd name="T103" fmla="*/ 2147483646 h 665"/>
              <a:gd name="T104" fmla="*/ 2147483646 w 599"/>
              <a:gd name="T105" fmla="*/ 2147483646 h 665"/>
              <a:gd name="T106" fmla="*/ 2147483646 w 599"/>
              <a:gd name="T107" fmla="*/ 2147483646 h 665"/>
              <a:gd name="T108" fmla="*/ 2147483646 w 599"/>
              <a:gd name="T109" fmla="*/ 2147483646 h 665"/>
              <a:gd name="T110" fmla="*/ 2147483646 w 599"/>
              <a:gd name="T111" fmla="*/ 0 h 665"/>
              <a:gd name="T112" fmla="*/ 2147483646 w 599"/>
              <a:gd name="T113" fmla="*/ 2147483646 h 665"/>
              <a:gd name="T114" fmla="*/ 2147483646 w 599"/>
              <a:gd name="T115" fmla="*/ 0 h 66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99" h="665">
                <a:moveTo>
                  <a:pt x="245" y="578"/>
                </a:moveTo>
                <a:lnTo>
                  <a:pt x="345" y="578"/>
                </a:lnTo>
                <a:lnTo>
                  <a:pt x="352" y="578"/>
                </a:lnTo>
                <a:lnTo>
                  <a:pt x="360" y="579"/>
                </a:lnTo>
                <a:lnTo>
                  <a:pt x="365" y="583"/>
                </a:lnTo>
                <a:lnTo>
                  <a:pt x="369" y="587"/>
                </a:lnTo>
                <a:lnTo>
                  <a:pt x="370" y="592"/>
                </a:lnTo>
                <a:lnTo>
                  <a:pt x="370" y="633"/>
                </a:lnTo>
                <a:lnTo>
                  <a:pt x="369" y="639"/>
                </a:lnTo>
                <a:lnTo>
                  <a:pt x="365" y="642"/>
                </a:lnTo>
                <a:lnTo>
                  <a:pt x="360" y="644"/>
                </a:lnTo>
                <a:lnTo>
                  <a:pt x="352" y="648"/>
                </a:lnTo>
                <a:lnTo>
                  <a:pt x="345" y="648"/>
                </a:lnTo>
                <a:lnTo>
                  <a:pt x="334" y="648"/>
                </a:lnTo>
                <a:lnTo>
                  <a:pt x="334" y="660"/>
                </a:lnTo>
                <a:lnTo>
                  <a:pt x="333" y="662"/>
                </a:lnTo>
                <a:lnTo>
                  <a:pt x="331" y="664"/>
                </a:lnTo>
                <a:lnTo>
                  <a:pt x="327" y="665"/>
                </a:lnTo>
                <a:lnTo>
                  <a:pt x="324" y="665"/>
                </a:lnTo>
                <a:lnTo>
                  <a:pt x="266" y="665"/>
                </a:lnTo>
                <a:lnTo>
                  <a:pt x="263" y="665"/>
                </a:lnTo>
                <a:lnTo>
                  <a:pt x="259" y="664"/>
                </a:lnTo>
                <a:lnTo>
                  <a:pt x="255" y="662"/>
                </a:lnTo>
                <a:lnTo>
                  <a:pt x="255" y="660"/>
                </a:lnTo>
                <a:lnTo>
                  <a:pt x="255" y="648"/>
                </a:lnTo>
                <a:lnTo>
                  <a:pt x="245" y="648"/>
                </a:lnTo>
                <a:lnTo>
                  <a:pt x="237" y="648"/>
                </a:lnTo>
                <a:lnTo>
                  <a:pt x="230" y="644"/>
                </a:lnTo>
                <a:lnTo>
                  <a:pt x="225" y="642"/>
                </a:lnTo>
                <a:lnTo>
                  <a:pt x="221" y="639"/>
                </a:lnTo>
                <a:lnTo>
                  <a:pt x="219" y="633"/>
                </a:lnTo>
                <a:lnTo>
                  <a:pt x="219" y="592"/>
                </a:lnTo>
                <a:lnTo>
                  <a:pt x="221" y="587"/>
                </a:lnTo>
                <a:lnTo>
                  <a:pt x="225" y="583"/>
                </a:lnTo>
                <a:lnTo>
                  <a:pt x="230" y="579"/>
                </a:lnTo>
                <a:lnTo>
                  <a:pt x="237" y="578"/>
                </a:lnTo>
                <a:lnTo>
                  <a:pt x="245" y="578"/>
                </a:lnTo>
                <a:close/>
                <a:moveTo>
                  <a:pt x="148" y="427"/>
                </a:moveTo>
                <a:lnTo>
                  <a:pt x="167" y="445"/>
                </a:lnTo>
                <a:lnTo>
                  <a:pt x="99" y="509"/>
                </a:lnTo>
                <a:lnTo>
                  <a:pt x="79" y="491"/>
                </a:lnTo>
                <a:lnTo>
                  <a:pt x="148" y="427"/>
                </a:lnTo>
                <a:close/>
                <a:moveTo>
                  <a:pt x="453" y="427"/>
                </a:moveTo>
                <a:lnTo>
                  <a:pt x="521" y="490"/>
                </a:lnTo>
                <a:lnTo>
                  <a:pt x="502" y="508"/>
                </a:lnTo>
                <a:lnTo>
                  <a:pt x="433" y="445"/>
                </a:lnTo>
                <a:lnTo>
                  <a:pt x="453" y="427"/>
                </a:lnTo>
                <a:close/>
                <a:moveTo>
                  <a:pt x="99" y="294"/>
                </a:moveTo>
                <a:lnTo>
                  <a:pt x="99" y="319"/>
                </a:lnTo>
                <a:lnTo>
                  <a:pt x="0" y="321"/>
                </a:lnTo>
                <a:lnTo>
                  <a:pt x="0" y="296"/>
                </a:lnTo>
                <a:lnTo>
                  <a:pt x="99" y="294"/>
                </a:lnTo>
                <a:close/>
                <a:moveTo>
                  <a:pt x="599" y="294"/>
                </a:moveTo>
                <a:lnTo>
                  <a:pt x="599" y="319"/>
                </a:lnTo>
                <a:lnTo>
                  <a:pt x="502" y="319"/>
                </a:lnTo>
                <a:lnTo>
                  <a:pt x="502" y="294"/>
                </a:lnTo>
                <a:lnTo>
                  <a:pt x="599" y="294"/>
                </a:lnTo>
                <a:close/>
                <a:moveTo>
                  <a:pt x="297" y="150"/>
                </a:moveTo>
                <a:lnTo>
                  <a:pt x="336" y="154"/>
                </a:lnTo>
                <a:lnTo>
                  <a:pt x="372" y="165"/>
                </a:lnTo>
                <a:lnTo>
                  <a:pt x="349" y="194"/>
                </a:lnTo>
                <a:lnTo>
                  <a:pt x="324" y="188"/>
                </a:lnTo>
                <a:lnTo>
                  <a:pt x="297" y="185"/>
                </a:lnTo>
                <a:lnTo>
                  <a:pt x="286" y="186"/>
                </a:lnTo>
                <a:lnTo>
                  <a:pt x="275" y="186"/>
                </a:lnTo>
                <a:lnTo>
                  <a:pt x="272" y="183"/>
                </a:lnTo>
                <a:lnTo>
                  <a:pt x="263" y="174"/>
                </a:lnTo>
                <a:lnTo>
                  <a:pt x="255" y="183"/>
                </a:lnTo>
                <a:lnTo>
                  <a:pt x="248" y="194"/>
                </a:lnTo>
                <a:lnTo>
                  <a:pt x="219" y="204"/>
                </a:lnTo>
                <a:lnTo>
                  <a:pt x="194" y="220"/>
                </a:lnTo>
                <a:lnTo>
                  <a:pt x="173" y="246"/>
                </a:lnTo>
                <a:lnTo>
                  <a:pt x="158" y="274"/>
                </a:lnTo>
                <a:lnTo>
                  <a:pt x="153" y="307"/>
                </a:lnTo>
                <a:lnTo>
                  <a:pt x="158" y="335"/>
                </a:lnTo>
                <a:lnTo>
                  <a:pt x="171" y="364"/>
                </a:lnTo>
                <a:lnTo>
                  <a:pt x="192" y="387"/>
                </a:lnTo>
                <a:lnTo>
                  <a:pt x="219" y="407"/>
                </a:lnTo>
                <a:lnTo>
                  <a:pt x="225" y="411"/>
                </a:lnTo>
                <a:lnTo>
                  <a:pt x="232" y="416"/>
                </a:lnTo>
                <a:lnTo>
                  <a:pt x="237" y="421"/>
                </a:lnTo>
                <a:lnTo>
                  <a:pt x="241" y="429"/>
                </a:lnTo>
                <a:lnTo>
                  <a:pt x="243" y="438"/>
                </a:lnTo>
                <a:lnTo>
                  <a:pt x="243" y="443"/>
                </a:lnTo>
                <a:lnTo>
                  <a:pt x="243" y="456"/>
                </a:lnTo>
                <a:lnTo>
                  <a:pt x="243" y="475"/>
                </a:lnTo>
                <a:lnTo>
                  <a:pt x="243" y="495"/>
                </a:lnTo>
                <a:lnTo>
                  <a:pt x="243" y="515"/>
                </a:lnTo>
                <a:lnTo>
                  <a:pt x="243" y="529"/>
                </a:lnTo>
                <a:lnTo>
                  <a:pt x="243" y="536"/>
                </a:lnTo>
                <a:lnTo>
                  <a:pt x="347" y="536"/>
                </a:lnTo>
                <a:lnTo>
                  <a:pt x="347" y="529"/>
                </a:lnTo>
                <a:lnTo>
                  <a:pt x="347" y="515"/>
                </a:lnTo>
                <a:lnTo>
                  <a:pt x="347" y="497"/>
                </a:lnTo>
                <a:lnTo>
                  <a:pt x="347" y="475"/>
                </a:lnTo>
                <a:lnTo>
                  <a:pt x="347" y="457"/>
                </a:lnTo>
                <a:lnTo>
                  <a:pt x="347" y="445"/>
                </a:lnTo>
                <a:lnTo>
                  <a:pt x="347" y="439"/>
                </a:lnTo>
                <a:lnTo>
                  <a:pt x="349" y="430"/>
                </a:lnTo>
                <a:lnTo>
                  <a:pt x="352" y="423"/>
                </a:lnTo>
                <a:lnTo>
                  <a:pt x="358" y="416"/>
                </a:lnTo>
                <a:lnTo>
                  <a:pt x="365" y="412"/>
                </a:lnTo>
                <a:lnTo>
                  <a:pt x="370" y="409"/>
                </a:lnTo>
                <a:lnTo>
                  <a:pt x="399" y="389"/>
                </a:lnTo>
                <a:lnTo>
                  <a:pt x="422" y="366"/>
                </a:lnTo>
                <a:lnTo>
                  <a:pt x="435" y="337"/>
                </a:lnTo>
                <a:lnTo>
                  <a:pt x="440" y="307"/>
                </a:lnTo>
                <a:lnTo>
                  <a:pt x="439" y="283"/>
                </a:lnTo>
                <a:lnTo>
                  <a:pt x="430" y="262"/>
                </a:lnTo>
                <a:lnTo>
                  <a:pt x="457" y="229"/>
                </a:lnTo>
                <a:lnTo>
                  <a:pt x="471" y="255"/>
                </a:lnTo>
                <a:lnTo>
                  <a:pt x="478" y="280"/>
                </a:lnTo>
                <a:lnTo>
                  <a:pt x="482" y="307"/>
                </a:lnTo>
                <a:lnTo>
                  <a:pt x="478" y="337"/>
                </a:lnTo>
                <a:lnTo>
                  <a:pt x="466" y="368"/>
                </a:lnTo>
                <a:lnTo>
                  <a:pt x="448" y="394"/>
                </a:lnTo>
                <a:lnTo>
                  <a:pt x="422" y="420"/>
                </a:lnTo>
                <a:lnTo>
                  <a:pt x="392" y="438"/>
                </a:lnTo>
                <a:lnTo>
                  <a:pt x="390" y="439"/>
                </a:lnTo>
                <a:lnTo>
                  <a:pt x="388" y="441"/>
                </a:lnTo>
                <a:lnTo>
                  <a:pt x="388" y="447"/>
                </a:lnTo>
                <a:lnTo>
                  <a:pt x="388" y="463"/>
                </a:lnTo>
                <a:lnTo>
                  <a:pt x="388" y="482"/>
                </a:lnTo>
                <a:lnTo>
                  <a:pt x="388" y="504"/>
                </a:lnTo>
                <a:lnTo>
                  <a:pt x="388" y="524"/>
                </a:lnTo>
                <a:lnTo>
                  <a:pt x="388" y="538"/>
                </a:lnTo>
                <a:lnTo>
                  <a:pt x="388" y="543"/>
                </a:lnTo>
                <a:lnTo>
                  <a:pt x="383" y="558"/>
                </a:lnTo>
                <a:lnTo>
                  <a:pt x="370" y="567"/>
                </a:lnTo>
                <a:lnTo>
                  <a:pt x="354" y="570"/>
                </a:lnTo>
                <a:lnTo>
                  <a:pt x="236" y="570"/>
                </a:lnTo>
                <a:lnTo>
                  <a:pt x="219" y="567"/>
                </a:lnTo>
                <a:lnTo>
                  <a:pt x="207" y="558"/>
                </a:lnTo>
                <a:lnTo>
                  <a:pt x="201" y="543"/>
                </a:lnTo>
                <a:lnTo>
                  <a:pt x="201" y="538"/>
                </a:lnTo>
                <a:lnTo>
                  <a:pt x="201" y="522"/>
                </a:lnTo>
                <a:lnTo>
                  <a:pt x="201" y="502"/>
                </a:lnTo>
                <a:lnTo>
                  <a:pt x="201" y="481"/>
                </a:lnTo>
                <a:lnTo>
                  <a:pt x="201" y="461"/>
                </a:lnTo>
                <a:lnTo>
                  <a:pt x="201" y="445"/>
                </a:lnTo>
                <a:lnTo>
                  <a:pt x="201" y="439"/>
                </a:lnTo>
                <a:lnTo>
                  <a:pt x="200" y="438"/>
                </a:lnTo>
                <a:lnTo>
                  <a:pt x="198" y="436"/>
                </a:lnTo>
                <a:lnTo>
                  <a:pt x="169" y="418"/>
                </a:lnTo>
                <a:lnTo>
                  <a:pt x="144" y="393"/>
                </a:lnTo>
                <a:lnTo>
                  <a:pt x="126" y="366"/>
                </a:lnTo>
                <a:lnTo>
                  <a:pt x="115" y="337"/>
                </a:lnTo>
                <a:lnTo>
                  <a:pt x="112" y="307"/>
                </a:lnTo>
                <a:lnTo>
                  <a:pt x="117" y="271"/>
                </a:lnTo>
                <a:lnTo>
                  <a:pt x="131" y="238"/>
                </a:lnTo>
                <a:lnTo>
                  <a:pt x="153" y="210"/>
                </a:lnTo>
                <a:lnTo>
                  <a:pt x="182" y="185"/>
                </a:lnTo>
                <a:lnTo>
                  <a:pt x="216" y="167"/>
                </a:lnTo>
                <a:lnTo>
                  <a:pt x="254" y="156"/>
                </a:lnTo>
                <a:lnTo>
                  <a:pt x="297" y="150"/>
                </a:lnTo>
                <a:close/>
                <a:moveTo>
                  <a:pt x="97" y="106"/>
                </a:moveTo>
                <a:lnTo>
                  <a:pt x="167" y="168"/>
                </a:lnTo>
                <a:lnTo>
                  <a:pt x="148" y="186"/>
                </a:lnTo>
                <a:lnTo>
                  <a:pt x="77" y="124"/>
                </a:lnTo>
                <a:lnTo>
                  <a:pt x="97" y="106"/>
                </a:lnTo>
                <a:close/>
                <a:moveTo>
                  <a:pt x="313" y="36"/>
                </a:moveTo>
                <a:lnTo>
                  <a:pt x="313" y="124"/>
                </a:lnTo>
                <a:lnTo>
                  <a:pt x="286" y="124"/>
                </a:lnTo>
                <a:lnTo>
                  <a:pt x="286" y="36"/>
                </a:lnTo>
                <a:lnTo>
                  <a:pt x="313" y="36"/>
                </a:lnTo>
                <a:close/>
                <a:moveTo>
                  <a:pt x="521" y="0"/>
                </a:moveTo>
                <a:lnTo>
                  <a:pt x="597" y="46"/>
                </a:lnTo>
                <a:lnTo>
                  <a:pt x="316" y="380"/>
                </a:lnTo>
                <a:lnTo>
                  <a:pt x="216" y="253"/>
                </a:lnTo>
                <a:lnTo>
                  <a:pt x="264" y="190"/>
                </a:lnTo>
                <a:lnTo>
                  <a:pt x="316" y="253"/>
                </a:lnTo>
                <a:lnTo>
                  <a:pt x="521" y="0"/>
                </a:lnTo>
                <a:close/>
              </a:path>
            </a:pathLst>
          </a:custGeom>
          <a:solidFill>
            <a:srgbClr val="753771"/>
          </a:solidFill>
          <a:ln w="0">
            <a:solidFill>
              <a:srgbClr val="D883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30" name="Freeform 11"/>
          <p:cNvSpPr>
            <a:spLocks noEditPoints="1"/>
          </p:cNvSpPr>
          <p:nvPr/>
        </p:nvSpPr>
        <p:spPr bwMode="auto">
          <a:xfrm>
            <a:off x="5440886" y="2906633"/>
            <a:ext cx="385763" cy="233363"/>
          </a:xfrm>
          <a:custGeom>
            <a:avLst/>
            <a:gdLst>
              <a:gd name="T0" fmla="*/ 2147483646 w 774"/>
              <a:gd name="T1" fmla="*/ 2147483646 h 418"/>
              <a:gd name="T2" fmla="*/ 2147483646 w 774"/>
              <a:gd name="T3" fmla="*/ 2147483646 h 418"/>
              <a:gd name="T4" fmla="*/ 2147483646 w 774"/>
              <a:gd name="T5" fmla="*/ 2147483646 h 418"/>
              <a:gd name="T6" fmla="*/ 2147483646 w 774"/>
              <a:gd name="T7" fmla="*/ 2147483646 h 418"/>
              <a:gd name="T8" fmla="*/ 2147483646 w 774"/>
              <a:gd name="T9" fmla="*/ 2147483646 h 418"/>
              <a:gd name="T10" fmla="*/ 2147483646 w 774"/>
              <a:gd name="T11" fmla="*/ 2147483646 h 418"/>
              <a:gd name="T12" fmla="*/ 2147483646 w 774"/>
              <a:gd name="T13" fmla="*/ 2147483646 h 418"/>
              <a:gd name="T14" fmla="*/ 2147483646 w 774"/>
              <a:gd name="T15" fmla="*/ 2147483646 h 418"/>
              <a:gd name="T16" fmla="*/ 2147483646 w 774"/>
              <a:gd name="T17" fmla="*/ 2147483646 h 418"/>
              <a:gd name="T18" fmla="*/ 2147483646 w 774"/>
              <a:gd name="T19" fmla="*/ 2147483646 h 418"/>
              <a:gd name="T20" fmla="*/ 2147483646 w 774"/>
              <a:gd name="T21" fmla="*/ 2147483646 h 418"/>
              <a:gd name="T22" fmla="*/ 2147483646 w 774"/>
              <a:gd name="T23" fmla="*/ 2147483646 h 418"/>
              <a:gd name="T24" fmla="*/ 2147483646 w 774"/>
              <a:gd name="T25" fmla="*/ 2147483646 h 418"/>
              <a:gd name="T26" fmla="*/ 2147483646 w 774"/>
              <a:gd name="T27" fmla="*/ 2147483646 h 418"/>
              <a:gd name="T28" fmla="*/ 2147483646 w 774"/>
              <a:gd name="T29" fmla="*/ 2147483646 h 418"/>
              <a:gd name="T30" fmla="*/ 0 w 774"/>
              <a:gd name="T31" fmla="*/ 2147483646 h 418"/>
              <a:gd name="T32" fmla="*/ 0 w 774"/>
              <a:gd name="T33" fmla="*/ 2147483646 h 418"/>
              <a:gd name="T34" fmla="*/ 2147483646 w 774"/>
              <a:gd name="T35" fmla="*/ 2147483646 h 418"/>
              <a:gd name="T36" fmla="*/ 2147483646 w 774"/>
              <a:gd name="T37" fmla="*/ 0 h 418"/>
              <a:gd name="T38" fmla="*/ 2147483646 w 774"/>
              <a:gd name="T39" fmla="*/ 0 h 418"/>
              <a:gd name="T40" fmla="*/ 2147483646 w 774"/>
              <a:gd name="T41" fmla="*/ 2147483646 h 418"/>
              <a:gd name="T42" fmla="*/ 2147483646 w 774"/>
              <a:gd name="T43" fmla="*/ 2147483646 h 418"/>
              <a:gd name="T44" fmla="*/ 2147483646 w 774"/>
              <a:gd name="T45" fmla="*/ 0 h 41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74" h="418">
                <a:moveTo>
                  <a:pt x="497" y="90"/>
                </a:moveTo>
                <a:lnTo>
                  <a:pt x="774" y="216"/>
                </a:lnTo>
                <a:lnTo>
                  <a:pt x="774" y="269"/>
                </a:lnTo>
                <a:lnTo>
                  <a:pt x="497" y="395"/>
                </a:lnTo>
                <a:lnTo>
                  <a:pt x="497" y="334"/>
                </a:lnTo>
                <a:lnTo>
                  <a:pt x="711" y="242"/>
                </a:lnTo>
                <a:lnTo>
                  <a:pt x="497" y="151"/>
                </a:lnTo>
                <a:lnTo>
                  <a:pt x="497" y="90"/>
                </a:lnTo>
                <a:close/>
                <a:moveTo>
                  <a:pt x="276" y="90"/>
                </a:moveTo>
                <a:lnTo>
                  <a:pt x="276" y="151"/>
                </a:lnTo>
                <a:lnTo>
                  <a:pt x="66" y="242"/>
                </a:lnTo>
                <a:lnTo>
                  <a:pt x="276" y="334"/>
                </a:lnTo>
                <a:lnTo>
                  <a:pt x="276" y="395"/>
                </a:lnTo>
                <a:lnTo>
                  <a:pt x="0" y="268"/>
                </a:lnTo>
                <a:lnTo>
                  <a:pt x="0" y="217"/>
                </a:lnTo>
                <a:lnTo>
                  <a:pt x="276" y="90"/>
                </a:lnTo>
                <a:close/>
                <a:moveTo>
                  <a:pt x="427" y="0"/>
                </a:moveTo>
                <a:lnTo>
                  <a:pt x="486" y="0"/>
                </a:lnTo>
                <a:lnTo>
                  <a:pt x="362" y="418"/>
                </a:lnTo>
                <a:lnTo>
                  <a:pt x="305" y="418"/>
                </a:lnTo>
                <a:lnTo>
                  <a:pt x="427" y="0"/>
                </a:lnTo>
                <a:close/>
              </a:path>
            </a:pathLst>
          </a:custGeom>
          <a:solidFill>
            <a:srgbClr val="FC9524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51386" y="4478258"/>
            <a:ext cx="16859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altLang="lv-LV" sz="1400">
                <a:latin typeface="Futura Medium"/>
                <a:ea typeface="Futura Medium"/>
                <a:cs typeface="Futura Medium"/>
              </a:rPr>
              <a:t>ESO</a:t>
            </a:r>
            <a:r>
              <a:rPr lang="lv-LV" altLang="lv-LV" sz="1400">
                <a:latin typeface="Futura Medium"/>
                <a:ea typeface="Futura Medium"/>
                <a:cs typeface="Futura Medium"/>
              </a:rPr>
              <a:t>ŠĀ SISTĒMA IR PĀRĀK FRAGMENTĒTA</a:t>
            </a:r>
            <a:endParaRPr lang="en-US" altLang="lv-LV" sz="1400">
              <a:latin typeface="Futura Medium"/>
              <a:ea typeface="Futura Medium"/>
              <a:cs typeface="Futura Medium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165874" y="4479846"/>
            <a:ext cx="1649412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2100"/>
              </a:lnSpc>
            </a:pPr>
            <a:r>
              <a:rPr lang="lv-LV" altLang="lv-LV" sz="1400">
                <a:latin typeface="Futura Medium"/>
                <a:ea typeface="Futura Medium"/>
                <a:cs typeface="Futura Medium"/>
              </a:rPr>
              <a:t>STUDĒ DAUDZI, SKOLĀM NEPIETIEK PROFESIONĀĻU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546999" y="4505246"/>
            <a:ext cx="1747837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altLang="lv-LV" sz="1400">
                <a:latin typeface="Futura Medium"/>
                <a:ea typeface="Futura Medium"/>
                <a:cs typeface="Futura Medium"/>
              </a:rPr>
              <a:t>SKOLU T</a:t>
            </a:r>
            <a:r>
              <a:rPr lang="lv-LV" altLang="lv-LV" sz="1400">
                <a:latin typeface="Futura Medium"/>
                <a:ea typeface="Futura Medium"/>
                <a:cs typeface="Futura Medium"/>
              </a:rPr>
              <a:t>ĪKLA OPTIMIZĀCIJA</a:t>
            </a:r>
            <a:r>
              <a:rPr lang="en-US" altLang="lv-LV" sz="1400">
                <a:latin typeface="Futura Medium"/>
                <a:ea typeface="Futura Medium"/>
                <a:cs typeface="Futura Medium"/>
              </a:rPr>
              <a:t>, </a:t>
            </a:r>
          </a:p>
          <a:p>
            <a:pPr algn="ctr">
              <a:lnSpc>
                <a:spcPts val="2100"/>
              </a:lnSpc>
            </a:pPr>
            <a:r>
              <a:rPr lang="en-US" altLang="lv-LV" sz="1400">
                <a:latin typeface="Futura Medium"/>
                <a:ea typeface="Futura Medium"/>
                <a:cs typeface="Futura Medium"/>
              </a:rPr>
              <a:t>SLODZES/ PROFILI </a:t>
            </a:r>
            <a:endParaRPr lang="lv-LV" altLang="lv-LV" sz="1400">
              <a:latin typeface="Futura Medium"/>
              <a:ea typeface="Futura Medium"/>
              <a:cs typeface="Futura Medium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061474" y="4497308"/>
            <a:ext cx="1277937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altLang="lv-LV" sz="1400" dirty="0">
                <a:latin typeface="Futura Medium"/>
                <a:ea typeface="Futura Medium"/>
                <a:cs typeface="Futura Medium"/>
              </a:rPr>
              <a:t>SATURA IZMAI</a:t>
            </a:r>
            <a:r>
              <a:rPr lang="lv-LV" altLang="lv-LV" sz="1400" dirty="0">
                <a:latin typeface="Futura Medium"/>
                <a:ea typeface="Futura Medium"/>
                <a:cs typeface="Futura Medium"/>
              </a:rPr>
              <a:t>ŅAS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339411" y="4510008"/>
            <a:ext cx="145573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altLang="lv-LV" sz="1400">
                <a:latin typeface="Futura Medium"/>
                <a:ea typeface="Futura Medium"/>
                <a:cs typeface="Futura Medium"/>
              </a:rPr>
              <a:t>SKOLOT</a:t>
            </a:r>
            <a:r>
              <a:rPr lang="lv-LV" altLang="lv-LV" sz="1400">
                <a:latin typeface="Futura Medium"/>
                <a:ea typeface="Futura Medium"/>
                <a:cs typeface="Futura Medium"/>
              </a:rPr>
              <a:t>ĀJU NOVECO-ŠANĀS </a:t>
            </a:r>
            <a:endParaRPr lang="en-US" altLang="lv-LV" sz="1400">
              <a:latin typeface="Futura Medium"/>
              <a:ea typeface="Futura Medium"/>
              <a:cs typeface="Futura Medium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711011" y="4398883"/>
            <a:ext cx="127793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altLang="lv-LV" sz="1400" dirty="0">
                <a:latin typeface="Futura Medium"/>
                <a:ea typeface="Futura Medium"/>
                <a:cs typeface="Futura Medium"/>
              </a:rPr>
              <a:t>AI REFORMU KONTEKSTS</a:t>
            </a:r>
          </a:p>
        </p:txBody>
      </p:sp>
      <p:sp>
        <p:nvSpPr>
          <p:cNvPr id="37" name="Teardrop 36"/>
          <p:cNvSpPr/>
          <p:nvPr/>
        </p:nvSpPr>
        <p:spPr>
          <a:xfrm rot="8100000">
            <a:off x="9168335" y="2417127"/>
            <a:ext cx="749300" cy="747712"/>
          </a:xfrm>
          <a:prstGeom prst="teardrop">
            <a:avLst>
              <a:gd name="adj" fmla="val 119445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9542985" y="3409314"/>
            <a:ext cx="0" cy="107632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8945972" y="4521301"/>
            <a:ext cx="1277938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2100"/>
              </a:lnSpc>
            </a:pPr>
            <a:r>
              <a:rPr lang="lv-LV" altLang="lv-LV" sz="1400" dirty="0">
                <a:latin typeface="Futura Medium"/>
                <a:ea typeface="Futura Medium"/>
                <a:cs typeface="Futura Medium"/>
              </a:rPr>
              <a:t>ZINĀŠANU KULTŪRAS VEIDOŠANA</a:t>
            </a:r>
            <a:endParaRPr lang="en-US" altLang="lv-LV" sz="1400" dirty="0">
              <a:latin typeface="Futura Medium"/>
              <a:ea typeface="Futura Medium"/>
              <a:cs typeface="Futura Medium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0157077" y="4540158"/>
            <a:ext cx="153379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lv-LV" altLang="lv-LV" sz="1400" dirty="0">
                <a:latin typeface="Futura Medium"/>
                <a:ea typeface="Futura Medium"/>
                <a:cs typeface="Futura Medium"/>
              </a:rPr>
              <a:t>VALSTSGRIBAS UN DROŠAS SABIEDRĪBAS VEIDOŠANA</a:t>
            </a:r>
            <a:endParaRPr lang="en-US" altLang="lv-LV" sz="1400" dirty="0">
              <a:latin typeface="Futura Medium"/>
              <a:ea typeface="Futura Medium"/>
              <a:cs typeface="Futura Medium"/>
            </a:endParaRPr>
          </a:p>
        </p:txBody>
      </p:sp>
      <p:sp>
        <p:nvSpPr>
          <p:cNvPr id="44" name="Teardrop 43"/>
          <p:cNvSpPr/>
          <p:nvPr/>
        </p:nvSpPr>
        <p:spPr>
          <a:xfrm rot="8100000">
            <a:off x="10512947" y="2717134"/>
            <a:ext cx="749300" cy="747713"/>
          </a:xfrm>
          <a:prstGeom prst="teardrop">
            <a:avLst>
              <a:gd name="adj" fmla="val 119445"/>
            </a:avLst>
          </a:pr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0886877" y="3737927"/>
            <a:ext cx="0" cy="74771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9569083" y="4146709"/>
            <a:ext cx="1866900" cy="460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9" name="Freeform 24"/>
          <p:cNvSpPr>
            <a:spLocks noEditPoints="1"/>
          </p:cNvSpPr>
          <p:nvPr/>
        </p:nvSpPr>
        <p:spPr bwMode="auto">
          <a:xfrm>
            <a:off x="9346051" y="2614057"/>
            <a:ext cx="413096" cy="442833"/>
          </a:xfrm>
          <a:custGeom>
            <a:avLst/>
            <a:gdLst>
              <a:gd name="T0" fmla="*/ 0 w 147"/>
              <a:gd name="T1" fmla="*/ 13 h 147"/>
              <a:gd name="T2" fmla="*/ 133 w 147"/>
              <a:gd name="T3" fmla="*/ 147 h 147"/>
              <a:gd name="T4" fmla="*/ 133 w 147"/>
              <a:gd name="T5" fmla="*/ 0 h 147"/>
              <a:gd name="T6" fmla="*/ 30 w 147"/>
              <a:gd name="T7" fmla="*/ 6 h 147"/>
              <a:gd name="T8" fmla="*/ 6 w 147"/>
              <a:gd name="T9" fmla="*/ 13 h 147"/>
              <a:gd name="T10" fmla="*/ 70 w 147"/>
              <a:gd name="T11" fmla="*/ 6 h 147"/>
              <a:gd name="T12" fmla="*/ 63 w 147"/>
              <a:gd name="T13" fmla="*/ 13 h 147"/>
              <a:gd name="T14" fmla="*/ 52 w 147"/>
              <a:gd name="T15" fmla="*/ 38 h 147"/>
              <a:gd name="T16" fmla="*/ 45 w 147"/>
              <a:gd name="T17" fmla="*/ 57 h 147"/>
              <a:gd name="T18" fmla="*/ 32 w 147"/>
              <a:gd name="T19" fmla="*/ 52 h 147"/>
              <a:gd name="T20" fmla="*/ 12 w 147"/>
              <a:gd name="T21" fmla="*/ 70 h 147"/>
              <a:gd name="T22" fmla="*/ 6 w 147"/>
              <a:gd name="T23" fmla="*/ 37 h 147"/>
              <a:gd name="T24" fmla="*/ 93 w 147"/>
              <a:gd name="T25" fmla="*/ 140 h 147"/>
              <a:gd name="T26" fmla="*/ 108 w 147"/>
              <a:gd name="T27" fmla="*/ 117 h 147"/>
              <a:gd name="T28" fmla="*/ 117 w 147"/>
              <a:gd name="T29" fmla="*/ 140 h 147"/>
              <a:gd name="T30" fmla="*/ 120 w 147"/>
              <a:gd name="T31" fmla="*/ 114 h 147"/>
              <a:gd name="T32" fmla="*/ 113 w 147"/>
              <a:gd name="T33" fmla="*/ 120 h 147"/>
              <a:gd name="T34" fmla="*/ 123 w 147"/>
              <a:gd name="T35" fmla="*/ 140 h 147"/>
              <a:gd name="T36" fmla="*/ 133 w 147"/>
              <a:gd name="T37" fmla="*/ 117 h 147"/>
              <a:gd name="T38" fmla="*/ 140 w 147"/>
              <a:gd name="T39" fmla="*/ 134 h 147"/>
              <a:gd name="T40" fmla="*/ 120 w 147"/>
              <a:gd name="T41" fmla="*/ 107 h 147"/>
              <a:gd name="T42" fmla="*/ 120 w 147"/>
              <a:gd name="T43" fmla="*/ 87 h 147"/>
              <a:gd name="T44" fmla="*/ 140 w 147"/>
              <a:gd name="T45" fmla="*/ 105 h 147"/>
              <a:gd name="T46" fmla="*/ 80 w 147"/>
              <a:gd name="T47" fmla="*/ 120 h 147"/>
              <a:gd name="T48" fmla="*/ 53 w 147"/>
              <a:gd name="T49" fmla="*/ 129 h 147"/>
              <a:gd name="T50" fmla="*/ 65 w 147"/>
              <a:gd name="T51" fmla="*/ 105 h 147"/>
              <a:gd name="T52" fmla="*/ 58 w 147"/>
              <a:gd name="T53" fmla="*/ 94 h 147"/>
              <a:gd name="T54" fmla="*/ 80 w 147"/>
              <a:gd name="T55" fmla="*/ 80 h 147"/>
              <a:gd name="T56" fmla="*/ 95 w 147"/>
              <a:gd name="T57" fmla="*/ 57 h 147"/>
              <a:gd name="T58" fmla="*/ 114 w 147"/>
              <a:gd name="T59" fmla="*/ 60 h 147"/>
              <a:gd name="T60" fmla="*/ 135 w 147"/>
              <a:gd name="T61" fmla="*/ 65 h 147"/>
              <a:gd name="T62" fmla="*/ 140 w 147"/>
              <a:gd name="T63" fmla="*/ 86 h 147"/>
              <a:gd name="T64" fmla="*/ 120 w 147"/>
              <a:gd name="T65" fmla="*/ 57 h 147"/>
              <a:gd name="T66" fmla="*/ 111 w 147"/>
              <a:gd name="T67" fmla="*/ 47 h 147"/>
              <a:gd name="T68" fmla="*/ 88 w 147"/>
              <a:gd name="T69" fmla="*/ 65 h 147"/>
              <a:gd name="T70" fmla="*/ 62 w 147"/>
              <a:gd name="T71" fmla="*/ 75 h 147"/>
              <a:gd name="T72" fmla="*/ 58 w 147"/>
              <a:gd name="T73" fmla="*/ 103 h 147"/>
              <a:gd name="T74" fmla="*/ 47 w 147"/>
              <a:gd name="T75" fmla="*/ 129 h 147"/>
              <a:gd name="T76" fmla="*/ 6 w 147"/>
              <a:gd name="T77" fmla="*/ 134 h 147"/>
              <a:gd name="T78" fmla="*/ 18 w 147"/>
              <a:gd name="T79" fmla="*/ 72 h 147"/>
              <a:gd name="T80" fmla="*/ 42 w 147"/>
              <a:gd name="T81" fmla="*/ 62 h 147"/>
              <a:gd name="T82" fmla="*/ 62 w 147"/>
              <a:gd name="T83" fmla="*/ 48 h 147"/>
              <a:gd name="T84" fmla="*/ 65 w 147"/>
              <a:gd name="T85" fmla="*/ 20 h 147"/>
              <a:gd name="T86" fmla="*/ 77 w 147"/>
              <a:gd name="T87" fmla="*/ 6 h 147"/>
              <a:gd name="T88" fmla="*/ 140 w 147"/>
              <a:gd name="T89" fmla="*/ 55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7" h="147">
                <a:moveTo>
                  <a:pt x="133" y="0"/>
                </a:moveTo>
                <a:cubicBezTo>
                  <a:pt x="13" y="0"/>
                  <a:pt x="13" y="0"/>
                  <a:pt x="13" y="0"/>
                </a:cubicBezTo>
                <a:cubicBezTo>
                  <a:pt x="6" y="0"/>
                  <a:pt x="0" y="6"/>
                  <a:pt x="0" y="13"/>
                </a:cubicBezTo>
                <a:cubicBezTo>
                  <a:pt x="0" y="134"/>
                  <a:pt x="0" y="134"/>
                  <a:pt x="0" y="134"/>
                </a:cubicBezTo>
                <a:cubicBezTo>
                  <a:pt x="0" y="141"/>
                  <a:pt x="6" y="147"/>
                  <a:pt x="13" y="147"/>
                </a:cubicBezTo>
                <a:cubicBezTo>
                  <a:pt x="133" y="147"/>
                  <a:pt x="133" y="147"/>
                  <a:pt x="133" y="147"/>
                </a:cubicBezTo>
                <a:cubicBezTo>
                  <a:pt x="141" y="147"/>
                  <a:pt x="147" y="141"/>
                  <a:pt x="147" y="134"/>
                </a:cubicBezTo>
                <a:cubicBezTo>
                  <a:pt x="147" y="13"/>
                  <a:pt x="147" y="13"/>
                  <a:pt x="147" y="13"/>
                </a:cubicBezTo>
                <a:cubicBezTo>
                  <a:pt x="147" y="6"/>
                  <a:pt x="141" y="0"/>
                  <a:pt x="133" y="0"/>
                </a:cubicBezTo>
                <a:moveTo>
                  <a:pt x="6" y="13"/>
                </a:moveTo>
                <a:cubicBezTo>
                  <a:pt x="6" y="10"/>
                  <a:pt x="10" y="6"/>
                  <a:pt x="13" y="6"/>
                </a:cubicBezTo>
                <a:cubicBezTo>
                  <a:pt x="30" y="6"/>
                  <a:pt x="30" y="6"/>
                  <a:pt x="30" y="6"/>
                </a:cubicBezTo>
                <a:cubicBezTo>
                  <a:pt x="28" y="18"/>
                  <a:pt x="18" y="28"/>
                  <a:pt x="6" y="30"/>
                </a:cubicBezTo>
                <a:cubicBezTo>
                  <a:pt x="6" y="13"/>
                  <a:pt x="6" y="13"/>
                  <a:pt x="6" y="13"/>
                </a:cubicBezTo>
                <a:cubicBezTo>
                  <a:pt x="6" y="13"/>
                  <a:pt x="6" y="13"/>
                  <a:pt x="6" y="13"/>
                </a:cubicBezTo>
                <a:close/>
                <a:moveTo>
                  <a:pt x="6" y="37"/>
                </a:moveTo>
                <a:cubicBezTo>
                  <a:pt x="22" y="35"/>
                  <a:pt x="35" y="22"/>
                  <a:pt x="37" y="6"/>
                </a:cubicBezTo>
                <a:cubicBezTo>
                  <a:pt x="70" y="6"/>
                  <a:pt x="70" y="6"/>
                  <a:pt x="70" y="6"/>
                </a:cubicBezTo>
                <a:cubicBezTo>
                  <a:pt x="70" y="11"/>
                  <a:pt x="70" y="11"/>
                  <a:pt x="70" y="11"/>
                </a:cubicBezTo>
                <a:cubicBezTo>
                  <a:pt x="70" y="11"/>
                  <a:pt x="70" y="11"/>
                  <a:pt x="70" y="11"/>
                </a:cubicBezTo>
                <a:cubicBezTo>
                  <a:pt x="63" y="13"/>
                  <a:pt x="63" y="13"/>
                  <a:pt x="63" y="13"/>
                </a:cubicBezTo>
                <a:cubicBezTo>
                  <a:pt x="61" y="14"/>
                  <a:pt x="59" y="16"/>
                  <a:pt x="58" y="18"/>
                </a:cubicBezTo>
                <a:cubicBezTo>
                  <a:pt x="57" y="22"/>
                  <a:pt x="55" y="27"/>
                  <a:pt x="52" y="31"/>
                </a:cubicBezTo>
                <a:cubicBezTo>
                  <a:pt x="52" y="34"/>
                  <a:pt x="52" y="37"/>
                  <a:pt x="52" y="38"/>
                </a:cubicBezTo>
                <a:cubicBezTo>
                  <a:pt x="57" y="45"/>
                  <a:pt x="57" y="45"/>
                  <a:pt x="57" y="45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38" y="52"/>
                  <a:pt x="38" y="52"/>
                  <a:pt x="38" y="52"/>
                </a:cubicBezTo>
                <a:cubicBezTo>
                  <a:pt x="37" y="52"/>
                  <a:pt x="37" y="52"/>
                  <a:pt x="35" y="52"/>
                </a:cubicBezTo>
                <a:cubicBezTo>
                  <a:pt x="34" y="52"/>
                  <a:pt x="32" y="52"/>
                  <a:pt x="32" y="52"/>
                </a:cubicBezTo>
                <a:cubicBezTo>
                  <a:pt x="27" y="55"/>
                  <a:pt x="22" y="57"/>
                  <a:pt x="18" y="58"/>
                </a:cubicBezTo>
                <a:cubicBezTo>
                  <a:pt x="16" y="59"/>
                  <a:pt x="14" y="61"/>
                  <a:pt x="13" y="63"/>
                </a:cubicBezTo>
                <a:cubicBezTo>
                  <a:pt x="12" y="70"/>
                  <a:pt x="12" y="70"/>
                  <a:pt x="12" y="70"/>
                </a:cubicBezTo>
                <a:cubicBezTo>
                  <a:pt x="12" y="70"/>
                  <a:pt x="12" y="70"/>
                  <a:pt x="12" y="70"/>
                </a:cubicBezTo>
                <a:cubicBezTo>
                  <a:pt x="6" y="70"/>
                  <a:pt x="6" y="70"/>
                  <a:pt x="6" y="70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lose/>
                <a:moveTo>
                  <a:pt x="117" y="140"/>
                </a:moveTo>
                <a:cubicBezTo>
                  <a:pt x="93" y="140"/>
                  <a:pt x="93" y="140"/>
                  <a:pt x="93" y="140"/>
                </a:cubicBezTo>
                <a:cubicBezTo>
                  <a:pt x="89" y="134"/>
                  <a:pt x="87" y="128"/>
                  <a:pt x="87" y="120"/>
                </a:cubicBezTo>
                <a:cubicBezTo>
                  <a:pt x="87" y="115"/>
                  <a:pt x="88" y="111"/>
                  <a:pt x="89" y="107"/>
                </a:cubicBezTo>
                <a:cubicBezTo>
                  <a:pt x="108" y="117"/>
                  <a:pt x="108" y="117"/>
                  <a:pt x="108" y="117"/>
                </a:cubicBezTo>
                <a:cubicBezTo>
                  <a:pt x="107" y="118"/>
                  <a:pt x="107" y="119"/>
                  <a:pt x="107" y="120"/>
                </a:cubicBezTo>
                <a:cubicBezTo>
                  <a:pt x="107" y="126"/>
                  <a:pt x="111" y="132"/>
                  <a:pt x="117" y="133"/>
                </a:cubicBezTo>
                <a:cubicBezTo>
                  <a:pt x="117" y="140"/>
                  <a:pt x="117" y="140"/>
                  <a:pt x="117" y="140"/>
                </a:cubicBezTo>
                <a:cubicBezTo>
                  <a:pt x="117" y="140"/>
                  <a:pt x="117" y="140"/>
                  <a:pt x="117" y="140"/>
                </a:cubicBezTo>
                <a:close/>
                <a:moveTo>
                  <a:pt x="113" y="120"/>
                </a:moveTo>
                <a:cubicBezTo>
                  <a:pt x="113" y="117"/>
                  <a:pt x="117" y="114"/>
                  <a:pt x="120" y="114"/>
                </a:cubicBezTo>
                <a:cubicBezTo>
                  <a:pt x="123" y="114"/>
                  <a:pt x="127" y="117"/>
                  <a:pt x="127" y="120"/>
                </a:cubicBezTo>
                <a:cubicBezTo>
                  <a:pt x="127" y="124"/>
                  <a:pt x="123" y="127"/>
                  <a:pt x="120" y="127"/>
                </a:cubicBezTo>
                <a:cubicBezTo>
                  <a:pt x="117" y="127"/>
                  <a:pt x="113" y="124"/>
                  <a:pt x="113" y="120"/>
                </a:cubicBezTo>
                <a:moveTo>
                  <a:pt x="140" y="134"/>
                </a:moveTo>
                <a:cubicBezTo>
                  <a:pt x="140" y="137"/>
                  <a:pt x="137" y="140"/>
                  <a:pt x="133" y="140"/>
                </a:cubicBezTo>
                <a:cubicBezTo>
                  <a:pt x="123" y="140"/>
                  <a:pt x="123" y="140"/>
                  <a:pt x="123" y="140"/>
                </a:cubicBezTo>
                <a:cubicBezTo>
                  <a:pt x="123" y="133"/>
                  <a:pt x="123" y="133"/>
                  <a:pt x="123" y="133"/>
                </a:cubicBezTo>
                <a:cubicBezTo>
                  <a:pt x="129" y="132"/>
                  <a:pt x="133" y="126"/>
                  <a:pt x="133" y="120"/>
                </a:cubicBezTo>
                <a:cubicBezTo>
                  <a:pt x="133" y="119"/>
                  <a:pt x="133" y="118"/>
                  <a:pt x="133" y="117"/>
                </a:cubicBezTo>
                <a:cubicBezTo>
                  <a:pt x="140" y="113"/>
                  <a:pt x="140" y="113"/>
                  <a:pt x="140" y="113"/>
                </a:cubicBezTo>
                <a:cubicBezTo>
                  <a:pt x="140" y="134"/>
                  <a:pt x="140" y="134"/>
                  <a:pt x="140" y="134"/>
                </a:cubicBezTo>
                <a:cubicBezTo>
                  <a:pt x="140" y="134"/>
                  <a:pt x="140" y="134"/>
                  <a:pt x="140" y="134"/>
                </a:cubicBezTo>
                <a:close/>
                <a:moveTo>
                  <a:pt x="140" y="105"/>
                </a:moveTo>
                <a:cubicBezTo>
                  <a:pt x="130" y="111"/>
                  <a:pt x="130" y="111"/>
                  <a:pt x="130" y="111"/>
                </a:cubicBezTo>
                <a:cubicBezTo>
                  <a:pt x="128" y="109"/>
                  <a:pt x="124" y="107"/>
                  <a:pt x="120" y="107"/>
                </a:cubicBezTo>
                <a:cubicBezTo>
                  <a:pt x="116" y="107"/>
                  <a:pt x="113" y="109"/>
                  <a:pt x="110" y="111"/>
                </a:cubicBezTo>
                <a:cubicBezTo>
                  <a:pt x="93" y="101"/>
                  <a:pt x="93" y="101"/>
                  <a:pt x="93" y="101"/>
                </a:cubicBezTo>
                <a:cubicBezTo>
                  <a:pt x="98" y="93"/>
                  <a:pt x="108" y="87"/>
                  <a:pt x="120" y="87"/>
                </a:cubicBezTo>
                <a:cubicBezTo>
                  <a:pt x="128" y="87"/>
                  <a:pt x="134" y="89"/>
                  <a:pt x="140" y="93"/>
                </a:cubicBezTo>
                <a:cubicBezTo>
                  <a:pt x="140" y="105"/>
                  <a:pt x="140" y="105"/>
                  <a:pt x="140" y="105"/>
                </a:cubicBezTo>
                <a:cubicBezTo>
                  <a:pt x="140" y="105"/>
                  <a:pt x="140" y="105"/>
                  <a:pt x="140" y="105"/>
                </a:cubicBezTo>
                <a:close/>
                <a:moveTo>
                  <a:pt x="140" y="86"/>
                </a:moveTo>
                <a:cubicBezTo>
                  <a:pt x="134" y="82"/>
                  <a:pt x="128" y="80"/>
                  <a:pt x="120" y="80"/>
                </a:cubicBezTo>
                <a:cubicBezTo>
                  <a:pt x="98" y="80"/>
                  <a:pt x="80" y="98"/>
                  <a:pt x="80" y="120"/>
                </a:cubicBezTo>
                <a:cubicBezTo>
                  <a:pt x="80" y="128"/>
                  <a:pt x="82" y="134"/>
                  <a:pt x="86" y="140"/>
                </a:cubicBezTo>
                <a:cubicBezTo>
                  <a:pt x="57" y="140"/>
                  <a:pt x="57" y="140"/>
                  <a:pt x="57" y="140"/>
                </a:cubicBezTo>
                <a:cubicBezTo>
                  <a:pt x="53" y="129"/>
                  <a:pt x="53" y="129"/>
                  <a:pt x="53" y="129"/>
                </a:cubicBezTo>
                <a:cubicBezTo>
                  <a:pt x="60" y="126"/>
                  <a:pt x="60" y="126"/>
                  <a:pt x="60" y="126"/>
                </a:cubicBezTo>
                <a:cubicBezTo>
                  <a:pt x="62" y="125"/>
                  <a:pt x="63" y="123"/>
                  <a:pt x="63" y="120"/>
                </a:cubicBezTo>
                <a:cubicBezTo>
                  <a:pt x="63" y="115"/>
                  <a:pt x="64" y="110"/>
                  <a:pt x="65" y="105"/>
                </a:cubicBezTo>
                <a:cubicBezTo>
                  <a:pt x="66" y="103"/>
                  <a:pt x="65" y="101"/>
                  <a:pt x="63" y="98"/>
                </a:cubicBezTo>
                <a:cubicBezTo>
                  <a:pt x="58" y="94"/>
                  <a:pt x="58" y="94"/>
                  <a:pt x="58" y="94"/>
                </a:cubicBezTo>
                <a:cubicBezTo>
                  <a:pt x="58" y="94"/>
                  <a:pt x="58" y="94"/>
                  <a:pt x="58" y="94"/>
                </a:cubicBezTo>
                <a:cubicBezTo>
                  <a:pt x="67" y="79"/>
                  <a:pt x="67" y="79"/>
                  <a:pt x="67" y="79"/>
                </a:cubicBezTo>
                <a:cubicBezTo>
                  <a:pt x="73" y="82"/>
                  <a:pt x="73" y="82"/>
                  <a:pt x="73" y="82"/>
                </a:cubicBezTo>
                <a:cubicBezTo>
                  <a:pt x="76" y="83"/>
                  <a:pt x="78" y="82"/>
                  <a:pt x="80" y="80"/>
                </a:cubicBezTo>
                <a:cubicBezTo>
                  <a:pt x="83" y="77"/>
                  <a:pt x="88" y="73"/>
                  <a:pt x="92" y="71"/>
                </a:cubicBezTo>
                <a:cubicBezTo>
                  <a:pt x="93" y="69"/>
                  <a:pt x="95" y="67"/>
                  <a:pt x="95" y="65"/>
                </a:cubicBezTo>
                <a:cubicBezTo>
                  <a:pt x="95" y="57"/>
                  <a:pt x="95" y="57"/>
                  <a:pt x="95" y="57"/>
                </a:cubicBezTo>
                <a:cubicBezTo>
                  <a:pt x="95" y="57"/>
                  <a:pt x="95" y="57"/>
                  <a:pt x="95" y="57"/>
                </a:cubicBezTo>
                <a:cubicBezTo>
                  <a:pt x="111" y="53"/>
                  <a:pt x="111" y="53"/>
                  <a:pt x="111" y="53"/>
                </a:cubicBezTo>
                <a:cubicBezTo>
                  <a:pt x="114" y="60"/>
                  <a:pt x="114" y="60"/>
                  <a:pt x="114" y="60"/>
                </a:cubicBezTo>
                <a:cubicBezTo>
                  <a:pt x="115" y="61"/>
                  <a:pt x="116" y="62"/>
                  <a:pt x="117" y="62"/>
                </a:cubicBezTo>
                <a:cubicBezTo>
                  <a:pt x="118" y="62"/>
                  <a:pt x="119" y="63"/>
                  <a:pt x="120" y="63"/>
                </a:cubicBezTo>
                <a:cubicBezTo>
                  <a:pt x="125" y="63"/>
                  <a:pt x="130" y="64"/>
                  <a:pt x="135" y="65"/>
                </a:cubicBezTo>
                <a:cubicBezTo>
                  <a:pt x="137" y="66"/>
                  <a:pt x="138" y="65"/>
                  <a:pt x="140" y="64"/>
                </a:cubicBezTo>
                <a:cubicBezTo>
                  <a:pt x="140" y="86"/>
                  <a:pt x="140" y="86"/>
                  <a:pt x="140" y="86"/>
                </a:cubicBezTo>
                <a:cubicBezTo>
                  <a:pt x="140" y="86"/>
                  <a:pt x="140" y="86"/>
                  <a:pt x="140" y="86"/>
                </a:cubicBezTo>
                <a:close/>
                <a:moveTo>
                  <a:pt x="140" y="55"/>
                </a:moveTo>
                <a:cubicBezTo>
                  <a:pt x="137" y="58"/>
                  <a:pt x="137" y="58"/>
                  <a:pt x="137" y="58"/>
                </a:cubicBezTo>
                <a:cubicBezTo>
                  <a:pt x="131" y="57"/>
                  <a:pt x="126" y="57"/>
                  <a:pt x="120" y="57"/>
                </a:cubicBezTo>
                <a:cubicBezTo>
                  <a:pt x="117" y="50"/>
                  <a:pt x="117" y="50"/>
                  <a:pt x="117" y="50"/>
                </a:cubicBezTo>
                <a:cubicBezTo>
                  <a:pt x="116" y="49"/>
                  <a:pt x="115" y="47"/>
                  <a:pt x="113" y="47"/>
                </a:cubicBezTo>
                <a:cubicBezTo>
                  <a:pt x="113" y="47"/>
                  <a:pt x="112" y="47"/>
                  <a:pt x="111" y="47"/>
                </a:cubicBezTo>
                <a:cubicBezTo>
                  <a:pt x="92" y="52"/>
                  <a:pt x="92" y="52"/>
                  <a:pt x="92" y="52"/>
                </a:cubicBezTo>
                <a:cubicBezTo>
                  <a:pt x="89" y="52"/>
                  <a:pt x="88" y="55"/>
                  <a:pt x="88" y="57"/>
                </a:cubicBezTo>
                <a:cubicBezTo>
                  <a:pt x="88" y="65"/>
                  <a:pt x="88" y="65"/>
                  <a:pt x="88" y="65"/>
                </a:cubicBezTo>
                <a:cubicBezTo>
                  <a:pt x="83" y="67"/>
                  <a:pt x="79" y="71"/>
                  <a:pt x="75" y="75"/>
                </a:cubicBezTo>
                <a:cubicBezTo>
                  <a:pt x="68" y="73"/>
                  <a:pt x="68" y="73"/>
                  <a:pt x="68" y="73"/>
                </a:cubicBezTo>
                <a:cubicBezTo>
                  <a:pt x="66" y="73"/>
                  <a:pt x="62" y="73"/>
                  <a:pt x="62" y="75"/>
                </a:cubicBezTo>
                <a:cubicBezTo>
                  <a:pt x="52" y="92"/>
                  <a:pt x="52" y="92"/>
                  <a:pt x="52" y="92"/>
                </a:cubicBezTo>
                <a:cubicBezTo>
                  <a:pt x="50" y="94"/>
                  <a:pt x="52" y="97"/>
                  <a:pt x="53" y="98"/>
                </a:cubicBezTo>
                <a:cubicBezTo>
                  <a:pt x="58" y="103"/>
                  <a:pt x="58" y="103"/>
                  <a:pt x="58" y="103"/>
                </a:cubicBezTo>
                <a:cubicBezTo>
                  <a:pt x="57" y="109"/>
                  <a:pt x="57" y="114"/>
                  <a:pt x="57" y="120"/>
                </a:cubicBezTo>
                <a:cubicBezTo>
                  <a:pt x="50" y="124"/>
                  <a:pt x="50" y="124"/>
                  <a:pt x="50" y="124"/>
                </a:cubicBezTo>
                <a:cubicBezTo>
                  <a:pt x="48" y="125"/>
                  <a:pt x="46" y="127"/>
                  <a:pt x="47" y="129"/>
                </a:cubicBezTo>
                <a:cubicBezTo>
                  <a:pt x="49" y="140"/>
                  <a:pt x="49" y="140"/>
                  <a:pt x="49" y="140"/>
                </a:cubicBezTo>
                <a:cubicBezTo>
                  <a:pt x="13" y="140"/>
                  <a:pt x="13" y="140"/>
                  <a:pt x="13" y="140"/>
                </a:cubicBezTo>
                <a:cubicBezTo>
                  <a:pt x="10" y="140"/>
                  <a:pt x="6" y="137"/>
                  <a:pt x="6" y="134"/>
                </a:cubicBezTo>
                <a:cubicBezTo>
                  <a:pt x="6" y="77"/>
                  <a:pt x="6" y="77"/>
                  <a:pt x="6" y="77"/>
                </a:cubicBezTo>
                <a:cubicBezTo>
                  <a:pt x="13" y="77"/>
                  <a:pt x="13" y="77"/>
                  <a:pt x="13" y="77"/>
                </a:cubicBezTo>
                <a:cubicBezTo>
                  <a:pt x="16" y="77"/>
                  <a:pt x="17" y="74"/>
                  <a:pt x="18" y="72"/>
                </a:cubicBezTo>
                <a:cubicBezTo>
                  <a:pt x="20" y="65"/>
                  <a:pt x="20" y="65"/>
                  <a:pt x="20" y="65"/>
                </a:cubicBezTo>
                <a:cubicBezTo>
                  <a:pt x="25" y="63"/>
                  <a:pt x="30" y="61"/>
                  <a:pt x="35" y="58"/>
                </a:cubicBezTo>
                <a:cubicBezTo>
                  <a:pt x="42" y="62"/>
                  <a:pt x="42" y="62"/>
                  <a:pt x="42" y="62"/>
                </a:cubicBezTo>
                <a:cubicBezTo>
                  <a:pt x="42" y="62"/>
                  <a:pt x="44" y="63"/>
                  <a:pt x="45" y="63"/>
                </a:cubicBezTo>
                <a:cubicBezTo>
                  <a:pt x="47" y="63"/>
                  <a:pt x="47" y="63"/>
                  <a:pt x="48" y="62"/>
                </a:cubicBezTo>
                <a:cubicBezTo>
                  <a:pt x="62" y="48"/>
                  <a:pt x="62" y="48"/>
                  <a:pt x="62" y="48"/>
                </a:cubicBezTo>
                <a:cubicBezTo>
                  <a:pt x="64" y="47"/>
                  <a:pt x="63" y="43"/>
                  <a:pt x="62" y="42"/>
                </a:cubicBezTo>
                <a:cubicBezTo>
                  <a:pt x="58" y="35"/>
                  <a:pt x="58" y="35"/>
                  <a:pt x="58" y="35"/>
                </a:cubicBezTo>
                <a:cubicBezTo>
                  <a:pt x="61" y="30"/>
                  <a:pt x="63" y="25"/>
                  <a:pt x="65" y="20"/>
                </a:cubicBezTo>
                <a:cubicBezTo>
                  <a:pt x="72" y="18"/>
                  <a:pt x="72" y="18"/>
                  <a:pt x="72" y="18"/>
                </a:cubicBezTo>
                <a:cubicBezTo>
                  <a:pt x="74" y="17"/>
                  <a:pt x="77" y="16"/>
                  <a:pt x="77" y="13"/>
                </a:cubicBezTo>
                <a:cubicBezTo>
                  <a:pt x="77" y="6"/>
                  <a:pt x="77" y="6"/>
                  <a:pt x="77" y="6"/>
                </a:cubicBezTo>
                <a:cubicBezTo>
                  <a:pt x="133" y="6"/>
                  <a:pt x="133" y="6"/>
                  <a:pt x="133" y="6"/>
                </a:cubicBezTo>
                <a:cubicBezTo>
                  <a:pt x="137" y="6"/>
                  <a:pt x="140" y="10"/>
                  <a:pt x="140" y="13"/>
                </a:cubicBezTo>
                <a:cubicBezTo>
                  <a:pt x="140" y="55"/>
                  <a:pt x="140" y="55"/>
                  <a:pt x="140" y="55"/>
                </a:cubicBezTo>
                <a:cubicBezTo>
                  <a:pt x="140" y="55"/>
                  <a:pt x="140" y="55"/>
                  <a:pt x="140" y="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18"/>
          <p:cNvSpPr>
            <a:spLocks noEditPoints="1"/>
          </p:cNvSpPr>
          <p:nvPr/>
        </p:nvSpPr>
        <p:spPr bwMode="auto">
          <a:xfrm>
            <a:off x="10610900" y="2807968"/>
            <a:ext cx="551953" cy="550626"/>
          </a:xfrm>
          <a:custGeom>
            <a:avLst/>
            <a:gdLst>
              <a:gd name="T0" fmla="*/ 168 w 176"/>
              <a:gd name="T1" fmla="*/ 36 h 176"/>
              <a:gd name="T2" fmla="*/ 175 w 176"/>
              <a:gd name="T3" fmla="*/ 7 h 176"/>
              <a:gd name="T4" fmla="*/ 169 w 176"/>
              <a:gd name="T5" fmla="*/ 1 h 176"/>
              <a:gd name="T6" fmla="*/ 140 w 176"/>
              <a:gd name="T7" fmla="*/ 8 h 176"/>
              <a:gd name="T8" fmla="*/ 140 w 176"/>
              <a:gd name="T9" fmla="*/ 40 h 176"/>
              <a:gd name="T10" fmla="*/ 8 w 176"/>
              <a:gd name="T11" fmla="*/ 36 h 176"/>
              <a:gd name="T12" fmla="*/ 40 w 176"/>
              <a:gd name="T13" fmla="*/ 36 h 176"/>
              <a:gd name="T14" fmla="*/ 32 w 176"/>
              <a:gd name="T15" fmla="*/ 12 h 176"/>
              <a:gd name="T16" fmla="*/ 4 w 176"/>
              <a:gd name="T17" fmla="*/ 0 h 176"/>
              <a:gd name="T18" fmla="*/ 26 w 176"/>
              <a:gd name="T19" fmla="*/ 32 h 176"/>
              <a:gd name="T20" fmla="*/ 88 w 176"/>
              <a:gd name="T21" fmla="*/ 136 h 176"/>
              <a:gd name="T22" fmla="*/ 69 w 176"/>
              <a:gd name="T23" fmla="*/ 53 h 176"/>
              <a:gd name="T24" fmla="*/ 69 w 176"/>
              <a:gd name="T25" fmla="*/ 53 h 176"/>
              <a:gd name="T26" fmla="*/ 60 w 176"/>
              <a:gd name="T27" fmla="*/ 84 h 176"/>
              <a:gd name="T28" fmla="*/ 48 w 176"/>
              <a:gd name="T29" fmla="*/ 92 h 176"/>
              <a:gd name="T30" fmla="*/ 57 w 176"/>
              <a:gd name="T31" fmla="*/ 113 h 176"/>
              <a:gd name="T32" fmla="*/ 66 w 176"/>
              <a:gd name="T33" fmla="*/ 117 h 176"/>
              <a:gd name="T34" fmla="*/ 84 w 176"/>
              <a:gd name="T35" fmla="*/ 127 h 176"/>
              <a:gd name="T36" fmla="*/ 84 w 176"/>
              <a:gd name="T37" fmla="*/ 127 h 176"/>
              <a:gd name="T38" fmla="*/ 68 w 176"/>
              <a:gd name="T39" fmla="*/ 92 h 176"/>
              <a:gd name="T40" fmla="*/ 84 w 176"/>
              <a:gd name="T41" fmla="*/ 84 h 176"/>
              <a:gd name="T42" fmla="*/ 84 w 176"/>
              <a:gd name="T43" fmla="*/ 72 h 176"/>
              <a:gd name="T44" fmla="*/ 73 w 176"/>
              <a:gd name="T45" fmla="*/ 62 h 176"/>
              <a:gd name="T46" fmla="*/ 128 w 176"/>
              <a:gd name="T47" fmla="*/ 84 h 176"/>
              <a:gd name="T48" fmla="*/ 119 w 176"/>
              <a:gd name="T49" fmla="*/ 63 h 176"/>
              <a:gd name="T50" fmla="*/ 110 w 176"/>
              <a:gd name="T51" fmla="*/ 59 h 176"/>
              <a:gd name="T52" fmla="*/ 92 w 176"/>
              <a:gd name="T53" fmla="*/ 49 h 176"/>
              <a:gd name="T54" fmla="*/ 92 w 176"/>
              <a:gd name="T55" fmla="*/ 49 h 176"/>
              <a:gd name="T56" fmla="*/ 108 w 176"/>
              <a:gd name="T57" fmla="*/ 84 h 176"/>
              <a:gd name="T58" fmla="*/ 92 w 176"/>
              <a:gd name="T59" fmla="*/ 127 h 176"/>
              <a:gd name="T60" fmla="*/ 92 w 176"/>
              <a:gd name="T61" fmla="*/ 127 h 176"/>
              <a:gd name="T62" fmla="*/ 108 w 176"/>
              <a:gd name="T63" fmla="*/ 92 h 176"/>
              <a:gd name="T64" fmla="*/ 107 w 176"/>
              <a:gd name="T65" fmla="*/ 123 h 176"/>
              <a:gd name="T66" fmla="*/ 107 w 176"/>
              <a:gd name="T67" fmla="*/ 123 h 176"/>
              <a:gd name="T68" fmla="*/ 116 w 176"/>
              <a:gd name="T69" fmla="*/ 92 h 176"/>
              <a:gd name="T70" fmla="*/ 36 w 176"/>
              <a:gd name="T71" fmla="*/ 136 h 176"/>
              <a:gd name="T72" fmla="*/ 12 w 176"/>
              <a:gd name="T73" fmla="*/ 144 h 176"/>
              <a:gd name="T74" fmla="*/ 0 w 176"/>
              <a:gd name="T75" fmla="*/ 172 h 176"/>
              <a:gd name="T76" fmla="*/ 32 w 176"/>
              <a:gd name="T77" fmla="*/ 150 h 176"/>
              <a:gd name="T78" fmla="*/ 40 w 176"/>
              <a:gd name="T79" fmla="*/ 164 h 176"/>
              <a:gd name="T80" fmla="*/ 150 w 176"/>
              <a:gd name="T81" fmla="*/ 144 h 176"/>
              <a:gd name="T82" fmla="*/ 164 w 176"/>
              <a:gd name="T83" fmla="*/ 136 h 176"/>
              <a:gd name="T84" fmla="*/ 136 w 176"/>
              <a:gd name="T85" fmla="*/ 164 h 176"/>
              <a:gd name="T86" fmla="*/ 144 w 176"/>
              <a:gd name="T87" fmla="*/ 150 h 176"/>
              <a:gd name="T88" fmla="*/ 176 w 176"/>
              <a:gd name="T89" fmla="*/ 17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140" y="40"/>
                </a:moveTo>
                <a:cubicBezTo>
                  <a:pt x="164" y="40"/>
                  <a:pt x="164" y="40"/>
                  <a:pt x="164" y="40"/>
                </a:cubicBezTo>
                <a:cubicBezTo>
                  <a:pt x="166" y="40"/>
                  <a:pt x="168" y="38"/>
                  <a:pt x="168" y="36"/>
                </a:cubicBezTo>
                <a:cubicBezTo>
                  <a:pt x="168" y="34"/>
                  <a:pt x="166" y="32"/>
                  <a:pt x="164" y="32"/>
                </a:cubicBezTo>
                <a:cubicBezTo>
                  <a:pt x="150" y="32"/>
                  <a:pt x="150" y="32"/>
                  <a:pt x="150" y="32"/>
                </a:cubicBezTo>
                <a:cubicBezTo>
                  <a:pt x="175" y="7"/>
                  <a:pt x="175" y="7"/>
                  <a:pt x="175" y="7"/>
                </a:cubicBezTo>
                <a:cubicBezTo>
                  <a:pt x="176" y="6"/>
                  <a:pt x="176" y="5"/>
                  <a:pt x="176" y="4"/>
                </a:cubicBezTo>
                <a:cubicBezTo>
                  <a:pt x="176" y="2"/>
                  <a:pt x="174" y="0"/>
                  <a:pt x="172" y="0"/>
                </a:cubicBezTo>
                <a:cubicBezTo>
                  <a:pt x="171" y="0"/>
                  <a:pt x="170" y="0"/>
                  <a:pt x="169" y="1"/>
                </a:cubicBezTo>
                <a:cubicBezTo>
                  <a:pt x="144" y="26"/>
                  <a:pt x="144" y="26"/>
                  <a:pt x="144" y="26"/>
                </a:cubicBezTo>
                <a:cubicBezTo>
                  <a:pt x="144" y="12"/>
                  <a:pt x="144" y="12"/>
                  <a:pt x="144" y="12"/>
                </a:cubicBezTo>
                <a:cubicBezTo>
                  <a:pt x="144" y="10"/>
                  <a:pt x="142" y="8"/>
                  <a:pt x="140" y="8"/>
                </a:cubicBezTo>
                <a:cubicBezTo>
                  <a:pt x="138" y="8"/>
                  <a:pt x="136" y="10"/>
                  <a:pt x="136" y="12"/>
                </a:cubicBezTo>
                <a:cubicBezTo>
                  <a:pt x="136" y="36"/>
                  <a:pt x="136" y="36"/>
                  <a:pt x="136" y="36"/>
                </a:cubicBezTo>
                <a:cubicBezTo>
                  <a:pt x="136" y="38"/>
                  <a:pt x="138" y="40"/>
                  <a:pt x="140" y="40"/>
                </a:cubicBezTo>
                <a:moveTo>
                  <a:pt x="26" y="32"/>
                </a:moveTo>
                <a:cubicBezTo>
                  <a:pt x="12" y="32"/>
                  <a:pt x="12" y="32"/>
                  <a:pt x="12" y="32"/>
                </a:cubicBezTo>
                <a:cubicBezTo>
                  <a:pt x="10" y="32"/>
                  <a:pt x="8" y="34"/>
                  <a:pt x="8" y="36"/>
                </a:cubicBezTo>
                <a:cubicBezTo>
                  <a:pt x="8" y="38"/>
                  <a:pt x="10" y="40"/>
                  <a:pt x="12" y="40"/>
                </a:cubicBezTo>
                <a:cubicBezTo>
                  <a:pt x="36" y="40"/>
                  <a:pt x="36" y="40"/>
                  <a:pt x="36" y="40"/>
                </a:cubicBezTo>
                <a:cubicBezTo>
                  <a:pt x="38" y="40"/>
                  <a:pt x="40" y="38"/>
                  <a:pt x="40" y="36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0"/>
                  <a:pt x="38" y="8"/>
                  <a:pt x="36" y="8"/>
                </a:cubicBezTo>
                <a:cubicBezTo>
                  <a:pt x="34" y="8"/>
                  <a:pt x="32" y="10"/>
                  <a:pt x="32" y="12"/>
                </a:cubicBezTo>
                <a:cubicBezTo>
                  <a:pt x="32" y="26"/>
                  <a:pt x="32" y="26"/>
                  <a:pt x="32" y="2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lnTo>
                  <a:pt x="26" y="32"/>
                </a:lnTo>
                <a:close/>
                <a:moveTo>
                  <a:pt x="88" y="40"/>
                </a:moveTo>
                <a:cubicBezTo>
                  <a:pt x="61" y="40"/>
                  <a:pt x="40" y="61"/>
                  <a:pt x="40" y="88"/>
                </a:cubicBezTo>
                <a:cubicBezTo>
                  <a:pt x="40" y="115"/>
                  <a:pt x="61" y="136"/>
                  <a:pt x="88" y="136"/>
                </a:cubicBezTo>
                <a:cubicBezTo>
                  <a:pt x="115" y="136"/>
                  <a:pt x="136" y="115"/>
                  <a:pt x="136" y="88"/>
                </a:cubicBezTo>
                <a:cubicBezTo>
                  <a:pt x="136" y="61"/>
                  <a:pt x="115" y="40"/>
                  <a:pt x="88" y="40"/>
                </a:cubicBezTo>
                <a:moveTo>
                  <a:pt x="69" y="53"/>
                </a:moveTo>
                <a:cubicBezTo>
                  <a:pt x="68" y="55"/>
                  <a:pt x="67" y="57"/>
                  <a:pt x="66" y="59"/>
                </a:cubicBezTo>
                <a:cubicBezTo>
                  <a:pt x="65" y="58"/>
                  <a:pt x="64" y="58"/>
                  <a:pt x="63" y="57"/>
                </a:cubicBezTo>
                <a:cubicBezTo>
                  <a:pt x="65" y="55"/>
                  <a:pt x="67" y="54"/>
                  <a:pt x="69" y="53"/>
                </a:cubicBezTo>
                <a:moveTo>
                  <a:pt x="57" y="63"/>
                </a:moveTo>
                <a:cubicBezTo>
                  <a:pt x="59" y="64"/>
                  <a:pt x="61" y="65"/>
                  <a:pt x="63" y="66"/>
                </a:cubicBezTo>
                <a:cubicBezTo>
                  <a:pt x="61" y="72"/>
                  <a:pt x="60" y="78"/>
                  <a:pt x="60" y="84"/>
                </a:cubicBezTo>
                <a:cubicBezTo>
                  <a:pt x="48" y="84"/>
                  <a:pt x="48" y="84"/>
                  <a:pt x="48" y="84"/>
                </a:cubicBezTo>
                <a:cubicBezTo>
                  <a:pt x="49" y="76"/>
                  <a:pt x="52" y="68"/>
                  <a:pt x="57" y="63"/>
                </a:cubicBezTo>
                <a:moveTo>
                  <a:pt x="48" y="92"/>
                </a:moveTo>
                <a:cubicBezTo>
                  <a:pt x="60" y="92"/>
                  <a:pt x="60" y="92"/>
                  <a:pt x="60" y="92"/>
                </a:cubicBezTo>
                <a:cubicBezTo>
                  <a:pt x="60" y="98"/>
                  <a:pt x="61" y="104"/>
                  <a:pt x="63" y="110"/>
                </a:cubicBezTo>
                <a:cubicBezTo>
                  <a:pt x="61" y="111"/>
                  <a:pt x="59" y="112"/>
                  <a:pt x="57" y="113"/>
                </a:cubicBezTo>
                <a:cubicBezTo>
                  <a:pt x="52" y="108"/>
                  <a:pt x="49" y="100"/>
                  <a:pt x="48" y="92"/>
                </a:cubicBezTo>
                <a:moveTo>
                  <a:pt x="63" y="119"/>
                </a:moveTo>
                <a:cubicBezTo>
                  <a:pt x="64" y="118"/>
                  <a:pt x="65" y="118"/>
                  <a:pt x="66" y="117"/>
                </a:cubicBezTo>
                <a:cubicBezTo>
                  <a:pt x="67" y="119"/>
                  <a:pt x="68" y="121"/>
                  <a:pt x="69" y="123"/>
                </a:cubicBezTo>
                <a:cubicBezTo>
                  <a:pt x="67" y="122"/>
                  <a:pt x="65" y="121"/>
                  <a:pt x="63" y="119"/>
                </a:cubicBezTo>
                <a:moveTo>
                  <a:pt x="84" y="127"/>
                </a:moveTo>
                <a:cubicBezTo>
                  <a:pt x="80" y="125"/>
                  <a:pt x="76" y="121"/>
                  <a:pt x="73" y="114"/>
                </a:cubicBezTo>
                <a:cubicBezTo>
                  <a:pt x="76" y="113"/>
                  <a:pt x="80" y="112"/>
                  <a:pt x="84" y="112"/>
                </a:cubicBezTo>
                <a:lnTo>
                  <a:pt x="84" y="127"/>
                </a:lnTo>
                <a:close/>
                <a:moveTo>
                  <a:pt x="84" y="104"/>
                </a:moveTo>
                <a:cubicBezTo>
                  <a:pt x="79" y="104"/>
                  <a:pt x="75" y="105"/>
                  <a:pt x="70" y="107"/>
                </a:cubicBezTo>
                <a:cubicBezTo>
                  <a:pt x="69" y="102"/>
                  <a:pt x="69" y="97"/>
                  <a:pt x="68" y="92"/>
                </a:cubicBezTo>
                <a:cubicBezTo>
                  <a:pt x="84" y="92"/>
                  <a:pt x="84" y="92"/>
                  <a:pt x="84" y="92"/>
                </a:cubicBezTo>
                <a:lnTo>
                  <a:pt x="84" y="104"/>
                </a:lnTo>
                <a:close/>
                <a:moveTo>
                  <a:pt x="84" y="84"/>
                </a:moveTo>
                <a:cubicBezTo>
                  <a:pt x="68" y="84"/>
                  <a:pt x="68" y="84"/>
                  <a:pt x="68" y="84"/>
                </a:cubicBezTo>
                <a:cubicBezTo>
                  <a:pt x="69" y="79"/>
                  <a:pt x="69" y="74"/>
                  <a:pt x="70" y="69"/>
                </a:cubicBezTo>
                <a:cubicBezTo>
                  <a:pt x="75" y="71"/>
                  <a:pt x="79" y="72"/>
                  <a:pt x="84" y="72"/>
                </a:cubicBezTo>
                <a:lnTo>
                  <a:pt x="84" y="84"/>
                </a:lnTo>
                <a:close/>
                <a:moveTo>
                  <a:pt x="84" y="64"/>
                </a:moveTo>
                <a:cubicBezTo>
                  <a:pt x="80" y="64"/>
                  <a:pt x="76" y="63"/>
                  <a:pt x="73" y="62"/>
                </a:cubicBezTo>
                <a:cubicBezTo>
                  <a:pt x="76" y="55"/>
                  <a:pt x="80" y="51"/>
                  <a:pt x="84" y="49"/>
                </a:cubicBezTo>
                <a:lnTo>
                  <a:pt x="84" y="64"/>
                </a:lnTo>
                <a:close/>
                <a:moveTo>
                  <a:pt x="128" y="84"/>
                </a:moveTo>
                <a:cubicBezTo>
                  <a:pt x="116" y="84"/>
                  <a:pt x="116" y="84"/>
                  <a:pt x="116" y="84"/>
                </a:cubicBezTo>
                <a:cubicBezTo>
                  <a:pt x="116" y="78"/>
                  <a:pt x="115" y="72"/>
                  <a:pt x="113" y="66"/>
                </a:cubicBezTo>
                <a:cubicBezTo>
                  <a:pt x="115" y="65"/>
                  <a:pt x="117" y="64"/>
                  <a:pt x="119" y="63"/>
                </a:cubicBezTo>
                <a:cubicBezTo>
                  <a:pt x="124" y="68"/>
                  <a:pt x="127" y="76"/>
                  <a:pt x="128" y="84"/>
                </a:cubicBezTo>
                <a:moveTo>
                  <a:pt x="113" y="57"/>
                </a:moveTo>
                <a:cubicBezTo>
                  <a:pt x="112" y="58"/>
                  <a:pt x="111" y="58"/>
                  <a:pt x="110" y="59"/>
                </a:cubicBezTo>
                <a:cubicBezTo>
                  <a:pt x="109" y="57"/>
                  <a:pt x="108" y="55"/>
                  <a:pt x="107" y="53"/>
                </a:cubicBezTo>
                <a:cubicBezTo>
                  <a:pt x="109" y="54"/>
                  <a:pt x="111" y="55"/>
                  <a:pt x="113" y="57"/>
                </a:cubicBezTo>
                <a:moveTo>
                  <a:pt x="92" y="49"/>
                </a:moveTo>
                <a:cubicBezTo>
                  <a:pt x="96" y="51"/>
                  <a:pt x="100" y="55"/>
                  <a:pt x="103" y="62"/>
                </a:cubicBezTo>
                <a:cubicBezTo>
                  <a:pt x="100" y="63"/>
                  <a:pt x="96" y="64"/>
                  <a:pt x="92" y="64"/>
                </a:cubicBezTo>
                <a:lnTo>
                  <a:pt x="92" y="49"/>
                </a:lnTo>
                <a:close/>
                <a:moveTo>
                  <a:pt x="92" y="72"/>
                </a:moveTo>
                <a:cubicBezTo>
                  <a:pt x="97" y="72"/>
                  <a:pt x="101" y="71"/>
                  <a:pt x="106" y="69"/>
                </a:cubicBezTo>
                <a:cubicBezTo>
                  <a:pt x="107" y="74"/>
                  <a:pt x="107" y="79"/>
                  <a:pt x="108" y="84"/>
                </a:cubicBezTo>
                <a:cubicBezTo>
                  <a:pt x="92" y="84"/>
                  <a:pt x="92" y="84"/>
                  <a:pt x="92" y="84"/>
                </a:cubicBezTo>
                <a:lnTo>
                  <a:pt x="92" y="72"/>
                </a:lnTo>
                <a:close/>
                <a:moveTo>
                  <a:pt x="92" y="127"/>
                </a:moveTo>
                <a:cubicBezTo>
                  <a:pt x="92" y="112"/>
                  <a:pt x="92" y="112"/>
                  <a:pt x="92" y="112"/>
                </a:cubicBezTo>
                <a:cubicBezTo>
                  <a:pt x="96" y="112"/>
                  <a:pt x="100" y="113"/>
                  <a:pt x="103" y="114"/>
                </a:cubicBezTo>
                <a:cubicBezTo>
                  <a:pt x="100" y="121"/>
                  <a:pt x="96" y="125"/>
                  <a:pt x="92" y="127"/>
                </a:cubicBezTo>
                <a:moveTo>
                  <a:pt x="92" y="104"/>
                </a:moveTo>
                <a:cubicBezTo>
                  <a:pt x="92" y="92"/>
                  <a:pt x="92" y="92"/>
                  <a:pt x="92" y="92"/>
                </a:cubicBezTo>
                <a:cubicBezTo>
                  <a:pt x="108" y="92"/>
                  <a:pt x="108" y="92"/>
                  <a:pt x="108" y="92"/>
                </a:cubicBezTo>
                <a:cubicBezTo>
                  <a:pt x="107" y="97"/>
                  <a:pt x="107" y="102"/>
                  <a:pt x="106" y="107"/>
                </a:cubicBezTo>
                <a:cubicBezTo>
                  <a:pt x="101" y="105"/>
                  <a:pt x="97" y="104"/>
                  <a:pt x="92" y="104"/>
                </a:cubicBezTo>
                <a:moveTo>
                  <a:pt x="107" y="123"/>
                </a:moveTo>
                <a:cubicBezTo>
                  <a:pt x="108" y="121"/>
                  <a:pt x="109" y="119"/>
                  <a:pt x="110" y="117"/>
                </a:cubicBezTo>
                <a:cubicBezTo>
                  <a:pt x="111" y="118"/>
                  <a:pt x="112" y="118"/>
                  <a:pt x="113" y="119"/>
                </a:cubicBezTo>
                <a:cubicBezTo>
                  <a:pt x="111" y="121"/>
                  <a:pt x="109" y="122"/>
                  <a:pt x="107" y="123"/>
                </a:cubicBezTo>
                <a:moveTo>
                  <a:pt x="119" y="113"/>
                </a:moveTo>
                <a:cubicBezTo>
                  <a:pt x="117" y="112"/>
                  <a:pt x="115" y="111"/>
                  <a:pt x="113" y="110"/>
                </a:cubicBezTo>
                <a:cubicBezTo>
                  <a:pt x="115" y="104"/>
                  <a:pt x="116" y="98"/>
                  <a:pt x="116" y="92"/>
                </a:cubicBezTo>
                <a:cubicBezTo>
                  <a:pt x="128" y="92"/>
                  <a:pt x="128" y="92"/>
                  <a:pt x="128" y="92"/>
                </a:cubicBezTo>
                <a:cubicBezTo>
                  <a:pt x="127" y="100"/>
                  <a:pt x="124" y="108"/>
                  <a:pt x="119" y="113"/>
                </a:cubicBezTo>
                <a:moveTo>
                  <a:pt x="36" y="136"/>
                </a:moveTo>
                <a:cubicBezTo>
                  <a:pt x="12" y="136"/>
                  <a:pt x="12" y="136"/>
                  <a:pt x="12" y="136"/>
                </a:cubicBezTo>
                <a:cubicBezTo>
                  <a:pt x="10" y="136"/>
                  <a:pt x="8" y="138"/>
                  <a:pt x="8" y="140"/>
                </a:cubicBezTo>
                <a:cubicBezTo>
                  <a:pt x="8" y="142"/>
                  <a:pt x="10" y="144"/>
                  <a:pt x="12" y="144"/>
                </a:cubicBezTo>
                <a:cubicBezTo>
                  <a:pt x="26" y="144"/>
                  <a:pt x="26" y="144"/>
                  <a:pt x="26" y="144"/>
                </a:cubicBezTo>
                <a:cubicBezTo>
                  <a:pt x="1" y="169"/>
                  <a:pt x="1" y="169"/>
                  <a:pt x="1" y="169"/>
                </a:cubicBezTo>
                <a:cubicBezTo>
                  <a:pt x="0" y="170"/>
                  <a:pt x="0" y="171"/>
                  <a:pt x="0" y="172"/>
                </a:cubicBezTo>
                <a:cubicBezTo>
                  <a:pt x="0" y="174"/>
                  <a:pt x="2" y="176"/>
                  <a:pt x="4" y="176"/>
                </a:cubicBezTo>
                <a:cubicBezTo>
                  <a:pt x="5" y="176"/>
                  <a:pt x="6" y="176"/>
                  <a:pt x="7" y="175"/>
                </a:cubicBezTo>
                <a:cubicBezTo>
                  <a:pt x="32" y="150"/>
                  <a:pt x="32" y="150"/>
                  <a:pt x="32" y="150"/>
                </a:cubicBezTo>
                <a:cubicBezTo>
                  <a:pt x="32" y="164"/>
                  <a:pt x="32" y="164"/>
                  <a:pt x="32" y="164"/>
                </a:cubicBezTo>
                <a:cubicBezTo>
                  <a:pt x="32" y="166"/>
                  <a:pt x="34" y="168"/>
                  <a:pt x="36" y="168"/>
                </a:cubicBezTo>
                <a:cubicBezTo>
                  <a:pt x="38" y="168"/>
                  <a:pt x="40" y="166"/>
                  <a:pt x="40" y="164"/>
                </a:cubicBezTo>
                <a:cubicBezTo>
                  <a:pt x="40" y="140"/>
                  <a:pt x="40" y="140"/>
                  <a:pt x="40" y="140"/>
                </a:cubicBezTo>
                <a:cubicBezTo>
                  <a:pt x="40" y="138"/>
                  <a:pt x="38" y="136"/>
                  <a:pt x="36" y="136"/>
                </a:cubicBezTo>
                <a:moveTo>
                  <a:pt x="150" y="144"/>
                </a:moveTo>
                <a:cubicBezTo>
                  <a:pt x="164" y="144"/>
                  <a:pt x="164" y="144"/>
                  <a:pt x="164" y="144"/>
                </a:cubicBezTo>
                <a:cubicBezTo>
                  <a:pt x="166" y="144"/>
                  <a:pt x="168" y="142"/>
                  <a:pt x="168" y="140"/>
                </a:cubicBezTo>
                <a:cubicBezTo>
                  <a:pt x="168" y="138"/>
                  <a:pt x="166" y="136"/>
                  <a:pt x="164" y="136"/>
                </a:cubicBezTo>
                <a:cubicBezTo>
                  <a:pt x="140" y="136"/>
                  <a:pt x="140" y="136"/>
                  <a:pt x="140" y="136"/>
                </a:cubicBezTo>
                <a:cubicBezTo>
                  <a:pt x="138" y="136"/>
                  <a:pt x="136" y="138"/>
                  <a:pt x="136" y="140"/>
                </a:cubicBezTo>
                <a:cubicBezTo>
                  <a:pt x="136" y="164"/>
                  <a:pt x="136" y="164"/>
                  <a:pt x="136" y="164"/>
                </a:cubicBezTo>
                <a:cubicBezTo>
                  <a:pt x="136" y="166"/>
                  <a:pt x="138" y="168"/>
                  <a:pt x="140" y="168"/>
                </a:cubicBezTo>
                <a:cubicBezTo>
                  <a:pt x="142" y="168"/>
                  <a:pt x="144" y="166"/>
                  <a:pt x="144" y="164"/>
                </a:cubicBezTo>
                <a:cubicBezTo>
                  <a:pt x="144" y="150"/>
                  <a:pt x="144" y="150"/>
                  <a:pt x="144" y="150"/>
                </a:cubicBezTo>
                <a:cubicBezTo>
                  <a:pt x="169" y="175"/>
                  <a:pt x="169" y="175"/>
                  <a:pt x="169" y="175"/>
                </a:cubicBezTo>
                <a:cubicBezTo>
                  <a:pt x="170" y="176"/>
                  <a:pt x="171" y="176"/>
                  <a:pt x="172" y="176"/>
                </a:cubicBezTo>
                <a:cubicBezTo>
                  <a:pt x="174" y="176"/>
                  <a:pt x="176" y="174"/>
                  <a:pt x="176" y="172"/>
                </a:cubicBezTo>
                <a:cubicBezTo>
                  <a:pt x="176" y="171"/>
                  <a:pt x="176" y="170"/>
                  <a:pt x="175" y="169"/>
                </a:cubicBezTo>
                <a:lnTo>
                  <a:pt x="150" y="1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415" y="613022"/>
            <a:ext cx="4805949" cy="399050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rgbClr val="67478B"/>
                </a:solidFill>
              </a:rPr>
              <a:t>Vērtības skolotājiem un skolām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415" y="1563711"/>
            <a:ext cx="9261185" cy="89274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lv-LV" sz="1800" b="1" dirty="0"/>
              <a:t>Mūsdienīga un elastīga skolotāju sagatavošana un skolas organizācijas kultūra, kuras centrā ir sabiedrībai nozīmīgas vērtības: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137582-395C-496B-95C2-3FE5D080987D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7" name="TextBox 6"/>
          <p:cNvSpPr txBox="1"/>
          <p:nvPr/>
        </p:nvSpPr>
        <p:spPr>
          <a:xfrm>
            <a:off x="4730380" y="2886159"/>
            <a:ext cx="112082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3BB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VALSTS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5480" y="4532624"/>
            <a:ext cx="165301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SADARBĪBA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77778" y="4326523"/>
            <a:ext cx="146386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9F1BA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ĒTISKUMS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90550" y="3970418"/>
            <a:ext cx="176843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3BB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UZTICAMĪBA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10331" y="3123641"/>
            <a:ext cx="159370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ATVĒRTĪBA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31747" y="3499718"/>
            <a:ext cx="101021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860DE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BĒRNS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53610" y="5039255"/>
            <a:ext cx="158569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RADOŠUMS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8966" y="5480187"/>
            <a:ext cx="322556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3BB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ANALĪTISKĀ DOMĀŠANA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74093" y="3643384"/>
            <a:ext cx="153118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3BB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ATTĪSTĪBA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01989" y="4128229"/>
            <a:ext cx="96372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CIEŅA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51200" y="3839784"/>
            <a:ext cx="164339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9F1BA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ZINĀŠANAS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90790" y="5038279"/>
            <a:ext cx="139814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9F1BA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LĪDERĪBA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48369" y="2905587"/>
            <a:ext cx="156164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GODĪGUMS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89486" y="4306951"/>
            <a:ext cx="133241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DROŠĪBA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66895" y="3235758"/>
            <a:ext cx="156485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9F1BA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ATBILDĪBA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80287" y="4635635"/>
            <a:ext cx="290015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3BB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KRITISKĀ DOMĀŠANA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D929926C-3F59-40FC-896D-391CCFF4D2D6}"/>
              </a:ext>
            </a:extLst>
          </p:cNvPr>
          <p:cNvSpPr/>
          <p:nvPr/>
        </p:nvSpPr>
        <p:spPr>
          <a:xfrm>
            <a:off x="531481" y="2989064"/>
            <a:ext cx="2900153" cy="2308324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lv-LV" sz="2400" b="1" i="1" dirty="0">
                <a:solidFill>
                  <a:srgbClr val="9933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Zināšanu sabiedrības veidošanai </a:t>
            </a:r>
            <a:r>
              <a:rPr lang="lv-LV" sz="2400" b="1" i="1" dirty="0" smtClean="0">
                <a:solidFill>
                  <a:srgbClr val="9933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nepieciešami </a:t>
            </a:r>
            <a:r>
              <a:rPr lang="lv-LV" sz="2400" b="1" i="1" dirty="0">
                <a:solidFill>
                  <a:srgbClr val="9933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kompetenti un </a:t>
            </a:r>
            <a:r>
              <a:rPr lang="lv-LV" sz="2400" b="1" i="1" dirty="0" err="1">
                <a:solidFill>
                  <a:srgbClr val="9933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vērtīborientēti</a:t>
            </a:r>
            <a:r>
              <a:rPr lang="lv-LV" sz="2400" b="1" i="1" dirty="0">
                <a:solidFill>
                  <a:srgbClr val="9933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skolotāji.</a:t>
            </a:r>
            <a:endParaRPr lang="lv-LV" sz="2400" b="1" i="1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8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5657" y="499860"/>
            <a:ext cx="9202057" cy="494835"/>
          </a:xfrm>
        </p:spPr>
        <p:txBody>
          <a:bodyPr>
            <a:noAutofit/>
          </a:bodyPr>
          <a:lstStyle/>
          <a:p>
            <a:r>
              <a:rPr lang="lv-LV" sz="2000" dirty="0">
                <a:solidFill>
                  <a:srgbClr val="67478B"/>
                </a:solidFill>
              </a:rPr>
              <a:t>Studiju programmu veidošanas pamatprincipi</a:t>
            </a:r>
            <a:br>
              <a:rPr lang="lv-LV" sz="2000" dirty="0">
                <a:solidFill>
                  <a:srgbClr val="67478B"/>
                </a:solidFill>
              </a:rPr>
            </a:br>
            <a:r>
              <a:rPr lang="lv-LV" sz="2000" dirty="0">
                <a:solidFill>
                  <a:srgbClr val="67478B"/>
                </a:solidFill>
              </a:rPr>
              <a:t>skolotāja profesionālās kvalifikācijas iegūšanai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0343" y="1714757"/>
            <a:ext cx="9202057" cy="154157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lv-LV" sz="1800" dirty="0"/>
              <a:t>Pedagogs ir </a:t>
            </a:r>
            <a:r>
              <a:rPr lang="lv-LV" sz="1800" b="1" dirty="0"/>
              <a:t>reglamentēta profesija</a:t>
            </a:r>
            <a:r>
              <a:rPr lang="lv-LV" sz="1800" dirty="0"/>
              <a:t>, kuras iegūšana un kvalifikācijas pilnveide tiek nodrošināta atbilstoši </a:t>
            </a:r>
            <a:r>
              <a:rPr lang="lv-LV" sz="1800" b="1" dirty="0"/>
              <a:t>profesijas standartam</a:t>
            </a:r>
            <a:r>
              <a:rPr lang="lv-LV" sz="1800" dirty="0"/>
              <a:t> un </a:t>
            </a:r>
            <a:r>
              <a:rPr lang="lv-LV" sz="1800" b="1" dirty="0"/>
              <a:t>skaidriem kritērijiem.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137582-395C-496B-95C2-3FE5D080987D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2263287" y="3646248"/>
            <a:ext cx="76654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800" b="1" dirty="0">
                <a:solidFill>
                  <a:srgbClr val="73A8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Skolotāja profesionālās kvalifikācijas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iegūšanas veidi:</a:t>
            </a:r>
          </a:p>
          <a:p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¤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pēc iegūtas </a:t>
            </a:r>
            <a:r>
              <a:rPr lang="lv-LV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augstākās izglītības sev interesējošā jomā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</a:t>
            </a:r>
            <a:r>
              <a:rPr lang="lv-LV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 skaidru motivāciju </a:t>
            </a:r>
          </a:p>
          <a:p>
            <a:pPr marL="457200" lvl="1" indent="0"/>
            <a:endParaRPr lang="lv-LV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¤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pēc vidējās izglītības iegūšanas ar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lv-LV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kaidru</a:t>
            </a:r>
            <a:r>
              <a:rPr lang="lv-LV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motivāciju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apgūt pedagoga profesiju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1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86"/>
          <p:cNvSpPr txBox="1">
            <a:spLocks noChangeArrowheads="1"/>
          </p:cNvSpPr>
          <p:nvPr/>
        </p:nvSpPr>
        <p:spPr bwMode="auto">
          <a:xfrm>
            <a:off x="2435142" y="539750"/>
            <a:ext cx="76706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lv-LV" altLang="lv-LV" sz="2000" b="1" dirty="0">
                <a:solidFill>
                  <a:srgbClr val="67478B"/>
                </a:solidFill>
                <a:latin typeface="Verdana" panose="020B0604030504040204" pitchFamily="34" charset="0"/>
              </a:rPr>
              <a:t>Pedagogu izglītības sistēmas konceptuālais modelis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97" y="1461675"/>
            <a:ext cx="9668256" cy="479891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137582-395C-496B-95C2-3FE5D080987D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399" y="539948"/>
            <a:ext cx="9174482" cy="535810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rgbClr val="67478B"/>
                </a:solidFill>
              </a:rPr>
              <a:t>Studijas pēc skolotāja profesionālās kvalifikācijas iegūšanas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788" y="2420786"/>
            <a:ext cx="4146002" cy="171804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"/>
            </a:pPr>
            <a:r>
              <a:rPr lang="en-US" sz="1400" dirty="0" err="1"/>
              <a:t>izglītības</a:t>
            </a:r>
            <a:r>
              <a:rPr lang="en-US" sz="1400" dirty="0"/>
              <a:t> </a:t>
            </a:r>
            <a:r>
              <a:rPr lang="en-US" sz="1400" dirty="0" err="1"/>
              <a:t>tehnoloģij</a:t>
            </a:r>
            <a:r>
              <a:rPr lang="lv-LV" sz="1400" dirty="0" err="1"/>
              <a:t>as</a:t>
            </a:r>
            <a:r>
              <a:rPr lang="en-US" sz="1400" dirty="0"/>
              <a:t> </a:t>
            </a:r>
            <a:endParaRPr lang="lv-LV" sz="1400" dirty="0"/>
          </a:p>
          <a:p>
            <a:pPr marL="285750" indent="-285750">
              <a:buFont typeface="Wingdings" panose="05000000000000000000" pitchFamily="2" charset="2"/>
              <a:buChar char=""/>
            </a:pPr>
            <a:r>
              <a:rPr lang="en-US" sz="1400" dirty="0" err="1"/>
              <a:t>zināšanu</a:t>
            </a:r>
            <a:r>
              <a:rPr lang="en-US" sz="1400" dirty="0"/>
              <a:t> </a:t>
            </a:r>
            <a:r>
              <a:rPr lang="en-US" sz="1400" dirty="0" err="1"/>
              <a:t>kultūra</a:t>
            </a:r>
            <a:endParaRPr lang="lv-LV" sz="1400" dirty="0"/>
          </a:p>
          <a:p>
            <a:pPr marL="285750" indent="-285750">
              <a:buFont typeface="Wingdings" panose="05000000000000000000" pitchFamily="2" charset="2"/>
              <a:buChar char=""/>
            </a:pPr>
            <a:r>
              <a:rPr lang="en-US" sz="1400" dirty="0" err="1"/>
              <a:t>pedagoģijas</a:t>
            </a:r>
            <a:r>
              <a:rPr lang="en-US" sz="1400" dirty="0"/>
              <a:t> </a:t>
            </a:r>
            <a:r>
              <a:rPr lang="en-US" sz="1400" dirty="0" err="1"/>
              <a:t>pētniecība</a:t>
            </a:r>
            <a:endParaRPr lang="lv-LV" sz="1400" dirty="0"/>
          </a:p>
          <a:p>
            <a:pPr marL="285750" indent="-285750">
              <a:buFont typeface="Wingdings" panose="05000000000000000000" pitchFamily="2" charset="2"/>
              <a:buChar char=""/>
            </a:pPr>
            <a:r>
              <a:rPr lang="en-US" sz="1400" dirty="0" err="1"/>
              <a:t>didaktika</a:t>
            </a:r>
            <a:r>
              <a:rPr lang="en-US" sz="1400" dirty="0"/>
              <a:t> 21.gs</a:t>
            </a:r>
            <a:r>
              <a:rPr lang="lv-LV" sz="1400" dirty="0"/>
              <a:t>. </a:t>
            </a:r>
            <a:r>
              <a:rPr lang="en-US" sz="1400" dirty="0" err="1"/>
              <a:t>kompetencē</a:t>
            </a:r>
            <a:r>
              <a:rPr lang="lv-LV" sz="1400" dirty="0"/>
              <a:t>m</a:t>
            </a:r>
            <a:r>
              <a:rPr lang="en-US" sz="1400" dirty="0"/>
              <a:t> </a:t>
            </a:r>
            <a:endParaRPr lang="lv-LV" sz="1400" dirty="0"/>
          </a:p>
          <a:p>
            <a:pPr marL="285750" indent="-285750">
              <a:buFont typeface="Wingdings" panose="05000000000000000000" pitchFamily="2" charset="2"/>
              <a:buChar char=""/>
            </a:pPr>
            <a:r>
              <a:rPr lang="en-US" sz="1400" dirty="0" err="1"/>
              <a:t>līderība</a:t>
            </a:r>
            <a:r>
              <a:rPr lang="lv-LV" sz="1400" dirty="0"/>
              <a:t>s</a:t>
            </a:r>
            <a:r>
              <a:rPr lang="en-US" sz="1400" dirty="0"/>
              <a:t> un </a:t>
            </a:r>
            <a:r>
              <a:rPr lang="en-US" sz="1400" dirty="0" err="1"/>
              <a:t>vadības</a:t>
            </a:r>
            <a:r>
              <a:rPr lang="en-US" sz="1400" dirty="0"/>
              <a:t> </a:t>
            </a:r>
            <a:r>
              <a:rPr lang="lv-LV" sz="1400" dirty="0"/>
              <a:t>prasmju</a:t>
            </a:r>
            <a:r>
              <a:rPr lang="en-US" sz="1400" dirty="0"/>
              <a:t> un </a:t>
            </a:r>
            <a:r>
              <a:rPr lang="en-US" sz="1400" dirty="0" err="1"/>
              <a:t>skolu</a:t>
            </a:r>
            <a:r>
              <a:rPr lang="en-US" sz="1400" dirty="0"/>
              <a:t> </a:t>
            </a:r>
            <a:r>
              <a:rPr lang="en-US" sz="1400" dirty="0" err="1"/>
              <a:t>pārvaldes</a:t>
            </a:r>
            <a:r>
              <a:rPr lang="en-US" sz="1400" dirty="0"/>
              <a:t> </a:t>
            </a:r>
            <a:r>
              <a:rPr lang="en-US" sz="1400" dirty="0" err="1"/>
              <a:t>kvalitātes</a:t>
            </a:r>
            <a:r>
              <a:rPr lang="en-US" sz="1400" dirty="0"/>
              <a:t> </a:t>
            </a:r>
            <a:r>
              <a:rPr lang="lv-LV" sz="1400" dirty="0"/>
              <a:t>paaugstināšanai</a:t>
            </a:r>
            <a:endParaRPr lang="en-US" sz="1400" dirty="0"/>
          </a:p>
          <a:p>
            <a:endParaRPr lang="lv-LV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137582-395C-496B-95C2-3FE5D080987D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2955706" y="1523508"/>
            <a:ext cx="2321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800" b="1" dirty="0">
                <a:solidFill>
                  <a:srgbClr val="80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Maģistrantūra</a:t>
            </a:r>
            <a:endParaRPr lang="lv-LV" b="1" dirty="0">
              <a:solidFill>
                <a:srgbClr val="808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92365" y="1557085"/>
            <a:ext cx="193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lv-LV" sz="1800" b="1" dirty="0">
                <a:solidFill>
                  <a:srgbClr val="33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Doktorantūra</a:t>
            </a:r>
          </a:p>
        </p:txBody>
      </p:sp>
      <p:sp>
        <p:nvSpPr>
          <p:cNvPr id="9" name="Rectangle 8"/>
          <p:cNvSpPr/>
          <p:nvPr/>
        </p:nvSpPr>
        <p:spPr>
          <a:xfrm>
            <a:off x="7302914" y="1926417"/>
            <a:ext cx="43532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400" b="1" i="1" dirty="0">
                <a:solidFill>
                  <a:srgbClr val="6747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Pedagoģijas pētniecības kapacitātes attīstīšana un zināšanu bāzes veidošana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901832" y="4592454"/>
            <a:ext cx="4503058" cy="39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1800" dirty="0">
                <a:solidFill>
                  <a:srgbClr val="339966"/>
                </a:solidFill>
              </a:rPr>
              <a:t>Valsts pētījumu programma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02179" y="5012268"/>
            <a:ext cx="9863359" cy="1169551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Zināšanu bāzes veidošana, Studiju, prakses un pētniecības  sasaiste, Pedagoģijas studentu, jauno doktorantu un praktizējošo skolotāju iesaiste pedagoģijas nozares pētījumos. </a:t>
            </a:r>
          </a:p>
          <a:p>
            <a:pPr lvl="0"/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Iesaistot aroda vides pārstāvjus - skolas, skolotāju metodiskās apvienības, izglītības pārvaldes, nozares NVO –   regulāri komunicēt pētniecības rezultātus.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53361" y="2586640"/>
            <a:ext cx="47720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Vienota,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starpaugstskolu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doktorantūras programma, veicinot iekšējo mobilitāti un stiprinot pētniecības kapacitāti visās augstskolās. </a:t>
            </a:r>
          </a:p>
          <a:p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Atsevišķa kohorta ar “SKOLA 2030”  un citiem izglītības līderības un izglītības pārmaiņu projektos iesaistītajiem dalībniekiem praktiskās pieredzes un pētniecības mijai. 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25018" y="1996595"/>
            <a:ext cx="3427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400" b="1" i="1" dirty="0">
                <a:solidFill>
                  <a:srgbClr val="6747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Pārmaiņu aģentu sagatavošana</a:t>
            </a:r>
            <a:r>
              <a:rPr lang="lv-LV" sz="1400" b="1" dirty="0">
                <a:solidFill>
                  <a:srgbClr val="6747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49527" y="1523508"/>
            <a:ext cx="4816011" cy="2845437"/>
          </a:xfrm>
          <a:prstGeom prst="rect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8" name="Rectangle 17"/>
          <p:cNvSpPr/>
          <p:nvPr/>
        </p:nvSpPr>
        <p:spPr>
          <a:xfrm>
            <a:off x="2002179" y="1523508"/>
            <a:ext cx="4816011" cy="2845437"/>
          </a:xfrm>
          <a:prstGeom prst="rect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9" name="Rectangle 18"/>
          <p:cNvSpPr/>
          <p:nvPr/>
        </p:nvSpPr>
        <p:spPr>
          <a:xfrm>
            <a:off x="1981965" y="4592454"/>
            <a:ext cx="9883573" cy="1589365"/>
          </a:xfrm>
          <a:prstGeom prst="rect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007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876" y="499561"/>
            <a:ext cx="8128000" cy="1036642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rgbClr val="67478B"/>
                </a:solidFill>
              </a:rPr>
              <a:t>Studiju programmu satura veidošanas pamatprincipi</a:t>
            </a:r>
            <a:br>
              <a:rPr lang="lv-LV" sz="2000" dirty="0">
                <a:solidFill>
                  <a:srgbClr val="67478B"/>
                </a:solidFill>
              </a:rPr>
            </a:br>
            <a:endParaRPr lang="lv-LV" sz="2000" dirty="0">
              <a:solidFill>
                <a:srgbClr val="67478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137582-395C-496B-95C2-3FE5D080987D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grpSp>
        <p:nvGrpSpPr>
          <p:cNvPr id="7" name="Group 6"/>
          <p:cNvGrpSpPr/>
          <p:nvPr/>
        </p:nvGrpSpPr>
        <p:grpSpPr>
          <a:xfrm>
            <a:off x="5194300" y="1453728"/>
            <a:ext cx="1799168" cy="1557867"/>
            <a:chOff x="3895725" y="1090296"/>
            <a:chExt cx="1349376" cy="1168400"/>
          </a:xfrm>
        </p:grpSpPr>
        <p:sp>
          <p:nvSpPr>
            <p:cNvPr id="8" name="Freeform 50"/>
            <p:cNvSpPr>
              <a:spLocks/>
            </p:cNvSpPr>
            <p:nvPr/>
          </p:nvSpPr>
          <p:spPr bwMode="auto">
            <a:xfrm>
              <a:off x="4059238" y="1229996"/>
              <a:ext cx="1025525" cy="889000"/>
            </a:xfrm>
            <a:custGeom>
              <a:avLst/>
              <a:gdLst>
                <a:gd name="T0" fmla="*/ 0 w 646"/>
                <a:gd name="T1" fmla="*/ 279 h 560"/>
                <a:gd name="T2" fmla="*/ 161 w 646"/>
                <a:gd name="T3" fmla="*/ 0 h 560"/>
                <a:gd name="T4" fmla="*/ 484 w 646"/>
                <a:gd name="T5" fmla="*/ 0 h 560"/>
                <a:gd name="T6" fmla="*/ 646 w 646"/>
                <a:gd name="T7" fmla="*/ 279 h 560"/>
                <a:gd name="T8" fmla="*/ 484 w 646"/>
                <a:gd name="T9" fmla="*/ 560 h 560"/>
                <a:gd name="T10" fmla="*/ 161 w 646"/>
                <a:gd name="T11" fmla="*/ 560 h 560"/>
                <a:gd name="T12" fmla="*/ 0 w 646"/>
                <a:gd name="T13" fmla="*/ 279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6" h="560">
                  <a:moveTo>
                    <a:pt x="0" y="279"/>
                  </a:moveTo>
                  <a:lnTo>
                    <a:pt x="161" y="0"/>
                  </a:lnTo>
                  <a:lnTo>
                    <a:pt x="484" y="0"/>
                  </a:lnTo>
                  <a:lnTo>
                    <a:pt x="646" y="279"/>
                  </a:lnTo>
                  <a:lnTo>
                    <a:pt x="484" y="560"/>
                  </a:lnTo>
                  <a:lnTo>
                    <a:pt x="161" y="560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9" name="Freeform 51"/>
            <p:cNvSpPr>
              <a:spLocks/>
            </p:cNvSpPr>
            <p:nvPr/>
          </p:nvSpPr>
          <p:spPr bwMode="auto">
            <a:xfrm>
              <a:off x="3895725" y="1090296"/>
              <a:ext cx="419100" cy="582613"/>
            </a:xfrm>
            <a:custGeom>
              <a:avLst/>
              <a:gdLst>
                <a:gd name="T0" fmla="*/ 264 w 264"/>
                <a:gd name="T1" fmla="*/ 88 h 367"/>
                <a:gd name="T2" fmla="*/ 213 w 264"/>
                <a:gd name="T3" fmla="*/ 0 h 367"/>
                <a:gd name="T4" fmla="*/ 0 w 264"/>
                <a:gd name="T5" fmla="*/ 367 h 367"/>
                <a:gd name="T6" fmla="*/ 103 w 264"/>
                <a:gd name="T7" fmla="*/ 367 h 367"/>
                <a:gd name="T8" fmla="*/ 264 w 264"/>
                <a:gd name="T9" fmla="*/ 88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7">
                  <a:moveTo>
                    <a:pt x="264" y="88"/>
                  </a:moveTo>
                  <a:lnTo>
                    <a:pt x="213" y="0"/>
                  </a:lnTo>
                  <a:lnTo>
                    <a:pt x="0" y="367"/>
                  </a:lnTo>
                  <a:lnTo>
                    <a:pt x="103" y="367"/>
                  </a:lnTo>
                  <a:lnTo>
                    <a:pt x="264" y="8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0" name="Freeform 52"/>
            <p:cNvSpPr>
              <a:spLocks/>
            </p:cNvSpPr>
            <p:nvPr/>
          </p:nvSpPr>
          <p:spPr bwMode="auto">
            <a:xfrm>
              <a:off x="4233863" y="1090296"/>
              <a:ext cx="674688" cy="139700"/>
            </a:xfrm>
            <a:custGeom>
              <a:avLst/>
              <a:gdLst>
                <a:gd name="T0" fmla="*/ 425 w 425"/>
                <a:gd name="T1" fmla="*/ 0 h 88"/>
                <a:gd name="T2" fmla="*/ 0 w 425"/>
                <a:gd name="T3" fmla="*/ 0 h 88"/>
                <a:gd name="T4" fmla="*/ 51 w 425"/>
                <a:gd name="T5" fmla="*/ 88 h 88"/>
                <a:gd name="T6" fmla="*/ 374 w 425"/>
                <a:gd name="T7" fmla="*/ 88 h 88"/>
                <a:gd name="T8" fmla="*/ 425 w 425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8">
                  <a:moveTo>
                    <a:pt x="425" y="0"/>
                  </a:moveTo>
                  <a:lnTo>
                    <a:pt x="0" y="0"/>
                  </a:lnTo>
                  <a:lnTo>
                    <a:pt x="51" y="88"/>
                  </a:lnTo>
                  <a:lnTo>
                    <a:pt x="374" y="88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1" name="Freeform 53"/>
            <p:cNvSpPr>
              <a:spLocks/>
            </p:cNvSpPr>
            <p:nvPr/>
          </p:nvSpPr>
          <p:spPr bwMode="auto">
            <a:xfrm>
              <a:off x="4233863" y="2118996"/>
              <a:ext cx="674688" cy="139700"/>
            </a:xfrm>
            <a:custGeom>
              <a:avLst/>
              <a:gdLst>
                <a:gd name="T0" fmla="*/ 0 w 425"/>
                <a:gd name="T1" fmla="*/ 88 h 88"/>
                <a:gd name="T2" fmla="*/ 425 w 425"/>
                <a:gd name="T3" fmla="*/ 88 h 88"/>
                <a:gd name="T4" fmla="*/ 374 w 425"/>
                <a:gd name="T5" fmla="*/ 0 h 88"/>
                <a:gd name="T6" fmla="*/ 51 w 425"/>
                <a:gd name="T7" fmla="*/ 0 h 88"/>
                <a:gd name="T8" fmla="*/ 0 w 425"/>
                <a:gd name="T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8">
                  <a:moveTo>
                    <a:pt x="0" y="88"/>
                  </a:moveTo>
                  <a:lnTo>
                    <a:pt x="425" y="88"/>
                  </a:lnTo>
                  <a:lnTo>
                    <a:pt x="374" y="0"/>
                  </a:lnTo>
                  <a:lnTo>
                    <a:pt x="51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2" name="Freeform 54"/>
            <p:cNvSpPr>
              <a:spLocks/>
            </p:cNvSpPr>
            <p:nvPr/>
          </p:nvSpPr>
          <p:spPr bwMode="auto">
            <a:xfrm>
              <a:off x="3895725" y="1672908"/>
              <a:ext cx="419100" cy="585788"/>
            </a:xfrm>
            <a:custGeom>
              <a:avLst/>
              <a:gdLst>
                <a:gd name="T0" fmla="*/ 103 w 264"/>
                <a:gd name="T1" fmla="*/ 0 h 369"/>
                <a:gd name="T2" fmla="*/ 0 w 264"/>
                <a:gd name="T3" fmla="*/ 0 h 369"/>
                <a:gd name="T4" fmla="*/ 213 w 264"/>
                <a:gd name="T5" fmla="*/ 369 h 369"/>
                <a:gd name="T6" fmla="*/ 264 w 264"/>
                <a:gd name="T7" fmla="*/ 281 h 369"/>
                <a:gd name="T8" fmla="*/ 103 w 264"/>
                <a:gd name="T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9">
                  <a:moveTo>
                    <a:pt x="103" y="0"/>
                  </a:moveTo>
                  <a:lnTo>
                    <a:pt x="0" y="0"/>
                  </a:lnTo>
                  <a:lnTo>
                    <a:pt x="213" y="369"/>
                  </a:lnTo>
                  <a:lnTo>
                    <a:pt x="264" y="281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3" name="Freeform 55"/>
            <p:cNvSpPr>
              <a:spLocks/>
            </p:cNvSpPr>
            <p:nvPr/>
          </p:nvSpPr>
          <p:spPr bwMode="auto">
            <a:xfrm>
              <a:off x="4827588" y="1090296"/>
              <a:ext cx="417513" cy="582613"/>
            </a:xfrm>
            <a:custGeom>
              <a:avLst/>
              <a:gdLst>
                <a:gd name="T0" fmla="*/ 0 w 263"/>
                <a:gd name="T1" fmla="*/ 88 h 367"/>
                <a:gd name="T2" fmla="*/ 51 w 263"/>
                <a:gd name="T3" fmla="*/ 0 h 367"/>
                <a:gd name="T4" fmla="*/ 263 w 263"/>
                <a:gd name="T5" fmla="*/ 367 h 367"/>
                <a:gd name="T6" fmla="*/ 162 w 263"/>
                <a:gd name="T7" fmla="*/ 367 h 367"/>
                <a:gd name="T8" fmla="*/ 0 w 263"/>
                <a:gd name="T9" fmla="*/ 88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7">
                  <a:moveTo>
                    <a:pt x="0" y="88"/>
                  </a:moveTo>
                  <a:lnTo>
                    <a:pt x="51" y="0"/>
                  </a:lnTo>
                  <a:lnTo>
                    <a:pt x="263" y="367"/>
                  </a:lnTo>
                  <a:lnTo>
                    <a:pt x="162" y="367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4" name="Freeform 56"/>
            <p:cNvSpPr>
              <a:spLocks/>
            </p:cNvSpPr>
            <p:nvPr/>
          </p:nvSpPr>
          <p:spPr bwMode="auto">
            <a:xfrm>
              <a:off x="4827588" y="1672908"/>
              <a:ext cx="417513" cy="585788"/>
            </a:xfrm>
            <a:custGeom>
              <a:avLst/>
              <a:gdLst>
                <a:gd name="T0" fmla="*/ 162 w 263"/>
                <a:gd name="T1" fmla="*/ 0 h 369"/>
                <a:gd name="T2" fmla="*/ 263 w 263"/>
                <a:gd name="T3" fmla="*/ 0 h 369"/>
                <a:gd name="T4" fmla="*/ 51 w 263"/>
                <a:gd name="T5" fmla="*/ 369 h 369"/>
                <a:gd name="T6" fmla="*/ 0 w 263"/>
                <a:gd name="T7" fmla="*/ 281 h 369"/>
                <a:gd name="T8" fmla="*/ 162 w 263"/>
                <a:gd name="T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9">
                  <a:moveTo>
                    <a:pt x="162" y="0"/>
                  </a:moveTo>
                  <a:lnTo>
                    <a:pt x="263" y="0"/>
                  </a:lnTo>
                  <a:lnTo>
                    <a:pt x="51" y="369"/>
                  </a:lnTo>
                  <a:lnTo>
                    <a:pt x="0" y="28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45985" y="2230544"/>
            <a:ext cx="1799167" cy="1559984"/>
            <a:chOff x="2884488" y="1672908"/>
            <a:chExt cx="1349375" cy="1169988"/>
          </a:xfrm>
        </p:grpSpPr>
        <p:sp>
          <p:nvSpPr>
            <p:cNvPr id="16" name="Freeform 57"/>
            <p:cNvSpPr>
              <a:spLocks/>
            </p:cNvSpPr>
            <p:nvPr/>
          </p:nvSpPr>
          <p:spPr bwMode="auto">
            <a:xfrm>
              <a:off x="3046413" y="1814196"/>
              <a:ext cx="1027113" cy="887413"/>
            </a:xfrm>
            <a:custGeom>
              <a:avLst/>
              <a:gdLst>
                <a:gd name="T0" fmla="*/ 0 w 647"/>
                <a:gd name="T1" fmla="*/ 280 h 559"/>
                <a:gd name="T2" fmla="*/ 161 w 647"/>
                <a:gd name="T3" fmla="*/ 0 h 559"/>
                <a:gd name="T4" fmla="*/ 484 w 647"/>
                <a:gd name="T5" fmla="*/ 0 h 559"/>
                <a:gd name="T6" fmla="*/ 647 w 647"/>
                <a:gd name="T7" fmla="*/ 280 h 559"/>
                <a:gd name="T8" fmla="*/ 484 w 647"/>
                <a:gd name="T9" fmla="*/ 559 h 559"/>
                <a:gd name="T10" fmla="*/ 161 w 647"/>
                <a:gd name="T11" fmla="*/ 559 h 559"/>
                <a:gd name="T12" fmla="*/ 0 w 647"/>
                <a:gd name="T13" fmla="*/ 28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7" h="559">
                  <a:moveTo>
                    <a:pt x="0" y="280"/>
                  </a:moveTo>
                  <a:lnTo>
                    <a:pt x="161" y="0"/>
                  </a:lnTo>
                  <a:lnTo>
                    <a:pt x="484" y="0"/>
                  </a:lnTo>
                  <a:lnTo>
                    <a:pt x="647" y="280"/>
                  </a:lnTo>
                  <a:lnTo>
                    <a:pt x="484" y="559"/>
                  </a:lnTo>
                  <a:lnTo>
                    <a:pt x="161" y="559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7" name="Freeform 58"/>
            <p:cNvSpPr>
              <a:spLocks/>
            </p:cNvSpPr>
            <p:nvPr/>
          </p:nvSpPr>
          <p:spPr bwMode="auto">
            <a:xfrm>
              <a:off x="2884488" y="1672908"/>
              <a:ext cx="417513" cy="585788"/>
            </a:xfrm>
            <a:custGeom>
              <a:avLst/>
              <a:gdLst>
                <a:gd name="T0" fmla="*/ 263 w 263"/>
                <a:gd name="T1" fmla="*/ 89 h 369"/>
                <a:gd name="T2" fmla="*/ 213 w 263"/>
                <a:gd name="T3" fmla="*/ 0 h 369"/>
                <a:gd name="T4" fmla="*/ 0 w 263"/>
                <a:gd name="T5" fmla="*/ 369 h 369"/>
                <a:gd name="T6" fmla="*/ 102 w 263"/>
                <a:gd name="T7" fmla="*/ 369 h 369"/>
                <a:gd name="T8" fmla="*/ 263 w 263"/>
                <a:gd name="T9" fmla="*/ 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9">
                  <a:moveTo>
                    <a:pt x="263" y="89"/>
                  </a:moveTo>
                  <a:lnTo>
                    <a:pt x="213" y="0"/>
                  </a:lnTo>
                  <a:lnTo>
                    <a:pt x="0" y="369"/>
                  </a:lnTo>
                  <a:lnTo>
                    <a:pt x="102" y="369"/>
                  </a:lnTo>
                  <a:lnTo>
                    <a:pt x="263" y="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8" name="Freeform 59"/>
            <p:cNvSpPr>
              <a:spLocks/>
            </p:cNvSpPr>
            <p:nvPr/>
          </p:nvSpPr>
          <p:spPr bwMode="auto">
            <a:xfrm>
              <a:off x="3222625" y="1672908"/>
              <a:ext cx="673100" cy="141288"/>
            </a:xfrm>
            <a:custGeom>
              <a:avLst/>
              <a:gdLst>
                <a:gd name="T0" fmla="*/ 424 w 424"/>
                <a:gd name="T1" fmla="*/ 0 h 89"/>
                <a:gd name="T2" fmla="*/ 0 w 424"/>
                <a:gd name="T3" fmla="*/ 0 h 89"/>
                <a:gd name="T4" fmla="*/ 50 w 424"/>
                <a:gd name="T5" fmla="*/ 89 h 89"/>
                <a:gd name="T6" fmla="*/ 373 w 424"/>
                <a:gd name="T7" fmla="*/ 89 h 89"/>
                <a:gd name="T8" fmla="*/ 424 w 424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" h="89">
                  <a:moveTo>
                    <a:pt x="424" y="0"/>
                  </a:moveTo>
                  <a:lnTo>
                    <a:pt x="0" y="0"/>
                  </a:lnTo>
                  <a:lnTo>
                    <a:pt x="50" y="89"/>
                  </a:lnTo>
                  <a:lnTo>
                    <a:pt x="373" y="89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9" name="Freeform 60"/>
            <p:cNvSpPr>
              <a:spLocks/>
            </p:cNvSpPr>
            <p:nvPr/>
          </p:nvSpPr>
          <p:spPr bwMode="auto">
            <a:xfrm>
              <a:off x="3222625" y="2701608"/>
              <a:ext cx="673100" cy="141288"/>
            </a:xfrm>
            <a:custGeom>
              <a:avLst/>
              <a:gdLst>
                <a:gd name="T0" fmla="*/ 0 w 424"/>
                <a:gd name="T1" fmla="*/ 89 h 89"/>
                <a:gd name="T2" fmla="*/ 424 w 424"/>
                <a:gd name="T3" fmla="*/ 89 h 89"/>
                <a:gd name="T4" fmla="*/ 373 w 424"/>
                <a:gd name="T5" fmla="*/ 0 h 89"/>
                <a:gd name="T6" fmla="*/ 50 w 424"/>
                <a:gd name="T7" fmla="*/ 0 h 89"/>
                <a:gd name="T8" fmla="*/ 0 w 424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" h="89">
                  <a:moveTo>
                    <a:pt x="0" y="89"/>
                  </a:moveTo>
                  <a:lnTo>
                    <a:pt x="424" y="89"/>
                  </a:lnTo>
                  <a:lnTo>
                    <a:pt x="373" y="0"/>
                  </a:lnTo>
                  <a:lnTo>
                    <a:pt x="50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0" name="Freeform 61"/>
            <p:cNvSpPr>
              <a:spLocks/>
            </p:cNvSpPr>
            <p:nvPr/>
          </p:nvSpPr>
          <p:spPr bwMode="auto">
            <a:xfrm>
              <a:off x="2884488" y="2258696"/>
              <a:ext cx="417513" cy="584200"/>
            </a:xfrm>
            <a:custGeom>
              <a:avLst/>
              <a:gdLst>
                <a:gd name="T0" fmla="*/ 102 w 263"/>
                <a:gd name="T1" fmla="*/ 0 h 368"/>
                <a:gd name="T2" fmla="*/ 0 w 263"/>
                <a:gd name="T3" fmla="*/ 0 h 368"/>
                <a:gd name="T4" fmla="*/ 213 w 263"/>
                <a:gd name="T5" fmla="*/ 368 h 368"/>
                <a:gd name="T6" fmla="*/ 263 w 263"/>
                <a:gd name="T7" fmla="*/ 279 h 368"/>
                <a:gd name="T8" fmla="*/ 102 w 263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102" y="0"/>
                  </a:moveTo>
                  <a:lnTo>
                    <a:pt x="0" y="0"/>
                  </a:lnTo>
                  <a:lnTo>
                    <a:pt x="213" y="368"/>
                  </a:lnTo>
                  <a:lnTo>
                    <a:pt x="263" y="279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1" name="Freeform 62"/>
            <p:cNvSpPr>
              <a:spLocks/>
            </p:cNvSpPr>
            <p:nvPr/>
          </p:nvSpPr>
          <p:spPr bwMode="auto">
            <a:xfrm>
              <a:off x="3814763" y="1672908"/>
              <a:ext cx="419100" cy="585788"/>
            </a:xfrm>
            <a:custGeom>
              <a:avLst/>
              <a:gdLst>
                <a:gd name="T0" fmla="*/ 0 w 264"/>
                <a:gd name="T1" fmla="*/ 89 h 369"/>
                <a:gd name="T2" fmla="*/ 51 w 264"/>
                <a:gd name="T3" fmla="*/ 0 h 369"/>
                <a:gd name="T4" fmla="*/ 264 w 264"/>
                <a:gd name="T5" fmla="*/ 369 h 369"/>
                <a:gd name="T6" fmla="*/ 163 w 264"/>
                <a:gd name="T7" fmla="*/ 369 h 369"/>
                <a:gd name="T8" fmla="*/ 0 w 264"/>
                <a:gd name="T9" fmla="*/ 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9">
                  <a:moveTo>
                    <a:pt x="0" y="89"/>
                  </a:moveTo>
                  <a:lnTo>
                    <a:pt x="51" y="0"/>
                  </a:lnTo>
                  <a:lnTo>
                    <a:pt x="264" y="369"/>
                  </a:lnTo>
                  <a:lnTo>
                    <a:pt x="163" y="36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2" name="Freeform 63"/>
            <p:cNvSpPr>
              <a:spLocks/>
            </p:cNvSpPr>
            <p:nvPr/>
          </p:nvSpPr>
          <p:spPr bwMode="auto">
            <a:xfrm>
              <a:off x="3814763" y="2258696"/>
              <a:ext cx="419100" cy="584200"/>
            </a:xfrm>
            <a:custGeom>
              <a:avLst/>
              <a:gdLst>
                <a:gd name="T0" fmla="*/ 163 w 264"/>
                <a:gd name="T1" fmla="*/ 0 h 368"/>
                <a:gd name="T2" fmla="*/ 264 w 264"/>
                <a:gd name="T3" fmla="*/ 0 h 368"/>
                <a:gd name="T4" fmla="*/ 51 w 264"/>
                <a:gd name="T5" fmla="*/ 368 h 368"/>
                <a:gd name="T6" fmla="*/ 0 w 264"/>
                <a:gd name="T7" fmla="*/ 279 h 368"/>
                <a:gd name="T8" fmla="*/ 163 w 264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8">
                  <a:moveTo>
                    <a:pt x="163" y="0"/>
                  </a:moveTo>
                  <a:lnTo>
                    <a:pt x="264" y="0"/>
                  </a:lnTo>
                  <a:lnTo>
                    <a:pt x="51" y="368"/>
                  </a:lnTo>
                  <a:lnTo>
                    <a:pt x="0" y="279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544734" y="2230544"/>
            <a:ext cx="1799167" cy="1559984"/>
            <a:chOff x="4908550" y="1672908"/>
            <a:chExt cx="1349375" cy="1169988"/>
          </a:xfrm>
        </p:grpSpPr>
        <p:sp>
          <p:nvSpPr>
            <p:cNvPr id="24" name="Freeform 64"/>
            <p:cNvSpPr>
              <a:spLocks/>
            </p:cNvSpPr>
            <p:nvPr/>
          </p:nvSpPr>
          <p:spPr bwMode="auto">
            <a:xfrm>
              <a:off x="5070475" y="1814196"/>
              <a:ext cx="1027113" cy="887413"/>
            </a:xfrm>
            <a:custGeom>
              <a:avLst/>
              <a:gdLst>
                <a:gd name="T0" fmla="*/ 0 w 647"/>
                <a:gd name="T1" fmla="*/ 280 h 559"/>
                <a:gd name="T2" fmla="*/ 161 w 647"/>
                <a:gd name="T3" fmla="*/ 0 h 559"/>
                <a:gd name="T4" fmla="*/ 484 w 647"/>
                <a:gd name="T5" fmla="*/ 0 h 559"/>
                <a:gd name="T6" fmla="*/ 647 w 647"/>
                <a:gd name="T7" fmla="*/ 280 h 559"/>
                <a:gd name="T8" fmla="*/ 484 w 647"/>
                <a:gd name="T9" fmla="*/ 559 h 559"/>
                <a:gd name="T10" fmla="*/ 161 w 647"/>
                <a:gd name="T11" fmla="*/ 559 h 559"/>
                <a:gd name="T12" fmla="*/ 0 w 647"/>
                <a:gd name="T13" fmla="*/ 28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7" h="559">
                  <a:moveTo>
                    <a:pt x="0" y="280"/>
                  </a:moveTo>
                  <a:lnTo>
                    <a:pt x="161" y="0"/>
                  </a:lnTo>
                  <a:lnTo>
                    <a:pt x="484" y="0"/>
                  </a:lnTo>
                  <a:lnTo>
                    <a:pt x="647" y="280"/>
                  </a:lnTo>
                  <a:lnTo>
                    <a:pt x="484" y="559"/>
                  </a:lnTo>
                  <a:lnTo>
                    <a:pt x="161" y="559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5" name="Freeform 65"/>
            <p:cNvSpPr>
              <a:spLocks/>
            </p:cNvSpPr>
            <p:nvPr/>
          </p:nvSpPr>
          <p:spPr bwMode="auto">
            <a:xfrm>
              <a:off x="4908550" y="1672908"/>
              <a:ext cx="417513" cy="585788"/>
            </a:xfrm>
            <a:custGeom>
              <a:avLst/>
              <a:gdLst>
                <a:gd name="T0" fmla="*/ 263 w 263"/>
                <a:gd name="T1" fmla="*/ 89 h 369"/>
                <a:gd name="T2" fmla="*/ 212 w 263"/>
                <a:gd name="T3" fmla="*/ 0 h 369"/>
                <a:gd name="T4" fmla="*/ 0 w 263"/>
                <a:gd name="T5" fmla="*/ 369 h 369"/>
                <a:gd name="T6" fmla="*/ 102 w 263"/>
                <a:gd name="T7" fmla="*/ 369 h 369"/>
                <a:gd name="T8" fmla="*/ 263 w 263"/>
                <a:gd name="T9" fmla="*/ 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9">
                  <a:moveTo>
                    <a:pt x="263" y="89"/>
                  </a:moveTo>
                  <a:lnTo>
                    <a:pt x="212" y="0"/>
                  </a:lnTo>
                  <a:lnTo>
                    <a:pt x="0" y="369"/>
                  </a:lnTo>
                  <a:lnTo>
                    <a:pt x="102" y="369"/>
                  </a:lnTo>
                  <a:lnTo>
                    <a:pt x="263" y="8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6" name="Freeform 66"/>
            <p:cNvSpPr>
              <a:spLocks/>
            </p:cNvSpPr>
            <p:nvPr/>
          </p:nvSpPr>
          <p:spPr bwMode="auto">
            <a:xfrm>
              <a:off x="5245100" y="1672908"/>
              <a:ext cx="674688" cy="141288"/>
            </a:xfrm>
            <a:custGeom>
              <a:avLst/>
              <a:gdLst>
                <a:gd name="T0" fmla="*/ 425 w 425"/>
                <a:gd name="T1" fmla="*/ 0 h 89"/>
                <a:gd name="T2" fmla="*/ 0 w 425"/>
                <a:gd name="T3" fmla="*/ 0 h 89"/>
                <a:gd name="T4" fmla="*/ 51 w 425"/>
                <a:gd name="T5" fmla="*/ 89 h 89"/>
                <a:gd name="T6" fmla="*/ 374 w 425"/>
                <a:gd name="T7" fmla="*/ 89 h 89"/>
                <a:gd name="T8" fmla="*/ 425 w 425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9">
                  <a:moveTo>
                    <a:pt x="425" y="0"/>
                  </a:moveTo>
                  <a:lnTo>
                    <a:pt x="0" y="0"/>
                  </a:lnTo>
                  <a:lnTo>
                    <a:pt x="51" y="89"/>
                  </a:lnTo>
                  <a:lnTo>
                    <a:pt x="374" y="89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7" name="Freeform 67"/>
            <p:cNvSpPr>
              <a:spLocks/>
            </p:cNvSpPr>
            <p:nvPr/>
          </p:nvSpPr>
          <p:spPr bwMode="auto">
            <a:xfrm>
              <a:off x="5245100" y="2701608"/>
              <a:ext cx="674688" cy="141288"/>
            </a:xfrm>
            <a:custGeom>
              <a:avLst/>
              <a:gdLst>
                <a:gd name="T0" fmla="*/ 0 w 425"/>
                <a:gd name="T1" fmla="*/ 89 h 89"/>
                <a:gd name="T2" fmla="*/ 425 w 425"/>
                <a:gd name="T3" fmla="*/ 89 h 89"/>
                <a:gd name="T4" fmla="*/ 374 w 425"/>
                <a:gd name="T5" fmla="*/ 0 h 89"/>
                <a:gd name="T6" fmla="*/ 51 w 425"/>
                <a:gd name="T7" fmla="*/ 0 h 89"/>
                <a:gd name="T8" fmla="*/ 0 w 425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9">
                  <a:moveTo>
                    <a:pt x="0" y="89"/>
                  </a:moveTo>
                  <a:lnTo>
                    <a:pt x="425" y="89"/>
                  </a:lnTo>
                  <a:lnTo>
                    <a:pt x="374" y="0"/>
                  </a:lnTo>
                  <a:lnTo>
                    <a:pt x="51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8" name="Freeform 68"/>
            <p:cNvSpPr>
              <a:spLocks/>
            </p:cNvSpPr>
            <p:nvPr/>
          </p:nvSpPr>
          <p:spPr bwMode="auto">
            <a:xfrm>
              <a:off x="4908550" y="2258696"/>
              <a:ext cx="417513" cy="584200"/>
            </a:xfrm>
            <a:custGeom>
              <a:avLst/>
              <a:gdLst>
                <a:gd name="T0" fmla="*/ 102 w 263"/>
                <a:gd name="T1" fmla="*/ 0 h 368"/>
                <a:gd name="T2" fmla="*/ 0 w 263"/>
                <a:gd name="T3" fmla="*/ 0 h 368"/>
                <a:gd name="T4" fmla="*/ 212 w 263"/>
                <a:gd name="T5" fmla="*/ 368 h 368"/>
                <a:gd name="T6" fmla="*/ 263 w 263"/>
                <a:gd name="T7" fmla="*/ 279 h 368"/>
                <a:gd name="T8" fmla="*/ 102 w 263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102" y="0"/>
                  </a:moveTo>
                  <a:lnTo>
                    <a:pt x="0" y="0"/>
                  </a:lnTo>
                  <a:lnTo>
                    <a:pt x="212" y="368"/>
                  </a:lnTo>
                  <a:lnTo>
                    <a:pt x="263" y="279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9" name="Freeform 69"/>
            <p:cNvSpPr>
              <a:spLocks/>
            </p:cNvSpPr>
            <p:nvPr/>
          </p:nvSpPr>
          <p:spPr bwMode="auto">
            <a:xfrm>
              <a:off x="5838825" y="1672908"/>
              <a:ext cx="419100" cy="585788"/>
            </a:xfrm>
            <a:custGeom>
              <a:avLst/>
              <a:gdLst>
                <a:gd name="T0" fmla="*/ 0 w 264"/>
                <a:gd name="T1" fmla="*/ 89 h 369"/>
                <a:gd name="T2" fmla="*/ 51 w 264"/>
                <a:gd name="T3" fmla="*/ 0 h 369"/>
                <a:gd name="T4" fmla="*/ 264 w 264"/>
                <a:gd name="T5" fmla="*/ 369 h 369"/>
                <a:gd name="T6" fmla="*/ 163 w 264"/>
                <a:gd name="T7" fmla="*/ 369 h 369"/>
                <a:gd name="T8" fmla="*/ 0 w 264"/>
                <a:gd name="T9" fmla="*/ 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9">
                  <a:moveTo>
                    <a:pt x="0" y="89"/>
                  </a:moveTo>
                  <a:lnTo>
                    <a:pt x="51" y="0"/>
                  </a:lnTo>
                  <a:lnTo>
                    <a:pt x="264" y="369"/>
                  </a:lnTo>
                  <a:lnTo>
                    <a:pt x="163" y="36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0" name="Freeform 70"/>
            <p:cNvSpPr>
              <a:spLocks/>
            </p:cNvSpPr>
            <p:nvPr/>
          </p:nvSpPr>
          <p:spPr bwMode="auto">
            <a:xfrm>
              <a:off x="5838825" y="2258696"/>
              <a:ext cx="419100" cy="584200"/>
            </a:xfrm>
            <a:custGeom>
              <a:avLst/>
              <a:gdLst>
                <a:gd name="T0" fmla="*/ 163 w 264"/>
                <a:gd name="T1" fmla="*/ 0 h 368"/>
                <a:gd name="T2" fmla="*/ 264 w 264"/>
                <a:gd name="T3" fmla="*/ 0 h 368"/>
                <a:gd name="T4" fmla="*/ 51 w 264"/>
                <a:gd name="T5" fmla="*/ 368 h 368"/>
                <a:gd name="T6" fmla="*/ 0 w 264"/>
                <a:gd name="T7" fmla="*/ 279 h 368"/>
                <a:gd name="T8" fmla="*/ 163 w 264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8">
                  <a:moveTo>
                    <a:pt x="163" y="0"/>
                  </a:moveTo>
                  <a:lnTo>
                    <a:pt x="264" y="0"/>
                  </a:lnTo>
                  <a:lnTo>
                    <a:pt x="51" y="368"/>
                  </a:lnTo>
                  <a:lnTo>
                    <a:pt x="0" y="279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544734" y="3790528"/>
            <a:ext cx="1799167" cy="1557867"/>
            <a:chOff x="4908550" y="2842896"/>
            <a:chExt cx="1349375" cy="1168400"/>
          </a:xfrm>
        </p:grpSpPr>
        <p:sp>
          <p:nvSpPr>
            <p:cNvPr id="32" name="Freeform 71"/>
            <p:cNvSpPr>
              <a:spLocks/>
            </p:cNvSpPr>
            <p:nvPr/>
          </p:nvSpPr>
          <p:spPr bwMode="auto">
            <a:xfrm>
              <a:off x="5070475" y="2982596"/>
              <a:ext cx="1027113" cy="887413"/>
            </a:xfrm>
            <a:custGeom>
              <a:avLst/>
              <a:gdLst>
                <a:gd name="T0" fmla="*/ 0 w 647"/>
                <a:gd name="T1" fmla="*/ 280 h 559"/>
                <a:gd name="T2" fmla="*/ 161 w 647"/>
                <a:gd name="T3" fmla="*/ 0 h 559"/>
                <a:gd name="T4" fmla="*/ 484 w 647"/>
                <a:gd name="T5" fmla="*/ 0 h 559"/>
                <a:gd name="T6" fmla="*/ 647 w 647"/>
                <a:gd name="T7" fmla="*/ 280 h 559"/>
                <a:gd name="T8" fmla="*/ 484 w 647"/>
                <a:gd name="T9" fmla="*/ 559 h 559"/>
                <a:gd name="T10" fmla="*/ 161 w 647"/>
                <a:gd name="T11" fmla="*/ 559 h 559"/>
                <a:gd name="T12" fmla="*/ 0 w 647"/>
                <a:gd name="T13" fmla="*/ 28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7" h="559">
                  <a:moveTo>
                    <a:pt x="0" y="280"/>
                  </a:moveTo>
                  <a:lnTo>
                    <a:pt x="161" y="0"/>
                  </a:lnTo>
                  <a:lnTo>
                    <a:pt x="484" y="0"/>
                  </a:lnTo>
                  <a:lnTo>
                    <a:pt x="647" y="280"/>
                  </a:lnTo>
                  <a:lnTo>
                    <a:pt x="484" y="559"/>
                  </a:lnTo>
                  <a:lnTo>
                    <a:pt x="161" y="559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3" name="Freeform 72"/>
            <p:cNvSpPr>
              <a:spLocks/>
            </p:cNvSpPr>
            <p:nvPr/>
          </p:nvSpPr>
          <p:spPr bwMode="auto">
            <a:xfrm>
              <a:off x="4908550" y="2842896"/>
              <a:ext cx="417513" cy="584200"/>
            </a:xfrm>
            <a:custGeom>
              <a:avLst/>
              <a:gdLst>
                <a:gd name="T0" fmla="*/ 263 w 263"/>
                <a:gd name="T1" fmla="*/ 88 h 368"/>
                <a:gd name="T2" fmla="*/ 212 w 263"/>
                <a:gd name="T3" fmla="*/ 0 h 368"/>
                <a:gd name="T4" fmla="*/ 0 w 263"/>
                <a:gd name="T5" fmla="*/ 368 h 368"/>
                <a:gd name="T6" fmla="*/ 102 w 263"/>
                <a:gd name="T7" fmla="*/ 368 h 368"/>
                <a:gd name="T8" fmla="*/ 263 w 263"/>
                <a:gd name="T9" fmla="*/ 8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263" y="88"/>
                  </a:moveTo>
                  <a:lnTo>
                    <a:pt x="212" y="0"/>
                  </a:lnTo>
                  <a:lnTo>
                    <a:pt x="0" y="368"/>
                  </a:lnTo>
                  <a:lnTo>
                    <a:pt x="102" y="368"/>
                  </a:lnTo>
                  <a:lnTo>
                    <a:pt x="263" y="8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4" name="Freeform 73"/>
            <p:cNvSpPr>
              <a:spLocks/>
            </p:cNvSpPr>
            <p:nvPr/>
          </p:nvSpPr>
          <p:spPr bwMode="auto">
            <a:xfrm>
              <a:off x="5245100" y="2842896"/>
              <a:ext cx="674688" cy="139700"/>
            </a:xfrm>
            <a:custGeom>
              <a:avLst/>
              <a:gdLst>
                <a:gd name="T0" fmla="*/ 425 w 425"/>
                <a:gd name="T1" fmla="*/ 0 h 88"/>
                <a:gd name="T2" fmla="*/ 0 w 425"/>
                <a:gd name="T3" fmla="*/ 0 h 88"/>
                <a:gd name="T4" fmla="*/ 51 w 425"/>
                <a:gd name="T5" fmla="*/ 88 h 88"/>
                <a:gd name="T6" fmla="*/ 374 w 425"/>
                <a:gd name="T7" fmla="*/ 88 h 88"/>
                <a:gd name="T8" fmla="*/ 425 w 425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8">
                  <a:moveTo>
                    <a:pt x="425" y="0"/>
                  </a:moveTo>
                  <a:lnTo>
                    <a:pt x="0" y="0"/>
                  </a:lnTo>
                  <a:lnTo>
                    <a:pt x="51" y="88"/>
                  </a:lnTo>
                  <a:lnTo>
                    <a:pt x="374" y="88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5" name="Freeform 74"/>
            <p:cNvSpPr>
              <a:spLocks/>
            </p:cNvSpPr>
            <p:nvPr/>
          </p:nvSpPr>
          <p:spPr bwMode="auto">
            <a:xfrm>
              <a:off x="5245100" y="3870008"/>
              <a:ext cx="674688" cy="141288"/>
            </a:xfrm>
            <a:custGeom>
              <a:avLst/>
              <a:gdLst>
                <a:gd name="T0" fmla="*/ 0 w 425"/>
                <a:gd name="T1" fmla="*/ 89 h 89"/>
                <a:gd name="T2" fmla="*/ 425 w 425"/>
                <a:gd name="T3" fmla="*/ 89 h 89"/>
                <a:gd name="T4" fmla="*/ 374 w 425"/>
                <a:gd name="T5" fmla="*/ 0 h 89"/>
                <a:gd name="T6" fmla="*/ 51 w 425"/>
                <a:gd name="T7" fmla="*/ 0 h 89"/>
                <a:gd name="T8" fmla="*/ 0 w 425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9">
                  <a:moveTo>
                    <a:pt x="0" y="89"/>
                  </a:moveTo>
                  <a:lnTo>
                    <a:pt x="425" y="89"/>
                  </a:lnTo>
                  <a:lnTo>
                    <a:pt x="374" y="0"/>
                  </a:lnTo>
                  <a:lnTo>
                    <a:pt x="51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6" name="Freeform 75"/>
            <p:cNvSpPr>
              <a:spLocks/>
            </p:cNvSpPr>
            <p:nvPr/>
          </p:nvSpPr>
          <p:spPr bwMode="auto">
            <a:xfrm>
              <a:off x="4908550" y="3427096"/>
              <a:ext cx="417513" cy="584200"/>
            </a:xfrm>
            <a:custGeom>
              <a:avLst/>
              <a:gdLst>
                <a:gd name="T0" fmla="*/ 102 w 263"/>
                <a:gd name="T1" fmla="*/ 0 h 368"/>
                <a:gd name="T2" fmla="*/ 0 w 263"/>
                <a:gd name="T3" fmla="*/ 0 h 368"/>
                <a:gd name="T4" fmla="*/ 212 w 263"/>
                <a:gd name="T5" fmla="*/ 368 h 368"/>
                <a:gd name="T6" fmla="*/ 263 w 263"/>
                <a:gd name="T7" fmla="*/ 279 h 368"/>
                <a:gd name="T8" fmla="*/ 102 w 263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102" y="0"/>
                  </a:moveTo>
                  <a:lnTo>
                    <a:pt x="0" y="0"/>
                  </a:lnTo>
                  <a:lnTo>
                    <a:pt x="212" y="368"/>
                  </a:lnTo>
                  <a:lnTo>
                    <a:pt x="263" y="279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7" name="Freeform 76"/>
            <p:cNvSpPr>
              <a:spLocks/>
            </p:cNvSpPr>
            <p:nvPr/>
          </p:nvSpPr>
          <p:spPr bwMode="auto">
            <a:xfrm>
              <a:off x="5838825" y="2842896"/>
              <a:ext cx="419100" cy="584200"/>
            </a:xfrm>
            <a:custGeom>
              <a:avLst/>
              <a:gdLst>
                <a:gd name="T0" fmla="*/ 0 w 264"/>
                <a:gd name="T1" fmla="*/ 88 h 368"/>
                <a:gd name="T2" fmla="*/ 51 w 264"/>
                <a:gd name="T3" fmla="*/ 0 h 368"/>
                <a:gd name="T4" fmla="*/ 264 w 264"/>
                <a:gd name="T5" fmla="*/ 368 h 368"/>
                <a:gd name="T6" fmla="*/ 163 w 264"/>
                <a:gd name="T7" fmla="*/ 368 h 368"/>
                <a:gd name="T8" fmla="*/ 0 w 264"/>
                <a:gd name="T9" fmla="*/ 8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8">
                  <a:moveTo>
                    <a:pt x="0" y="88"/>
                  </a:moveTo>
                  <a:lnTo>
                    <a:pt x="51" y="0"/>
                  </a:lnTo>
                  <a:lnTo>
                    <a:pt x="264" y="368"/>
                  </a:lnTo>
                  <a:lnTo>
                    <a:pt x="163" y="36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8" name="Freeform 77"/>
            <p:cNvSpPr>
              <a:spLocks/>
            </p:cNvSpPr>
            <p:nvPr/>
          </p:nvSpPr>
          <p:spPr bwMode="auto">
            <a:xfrm>
              <a:off x="5838825" y="3427096"/>
              <a:ext cx="419100" cy="584200"/>
            </a:xfrm>
            <a:custGeom>
              <a:avLst/>
              <a:gdLst>
                <a:gd name="T0" fmla="*/ 163 w 264"/>
                <a:gd name="T1" fmla="*/ 0 h 368"/>
                <a:gd name="T2" fmla="*/ 264 w 264"/>
                <a:gd name="T3" fmla="*/ 0 h 368"/>
                <a:gd name="T4" fmla="*/ 51 w 264"/>
                <a:gd name="T5" fmla="*/ 368 h 368"/>
                <a:gd name="T6" fmla="*/ 0 w 264"/>
                <a:gd name="T7" fmla="*/ 279 h 368"/>
                <a:gd name="T8" fmla="*/ 163 w 264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8">
                  <a:moveTo>
                    <a:pt x="163" y="0"/>
                  </a:moveTo>
                  <a:lnTo>
                    <a:pt x="264" y="0"/>
                  </a:lnTo>
                  <a:lnTo>
                    <a:pt x="51" y="368"/>
                  </a:lnTo>
                  <a:lnTo>
                    <a:pt x="0" y="279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196417" y="4569461"/>
            <a:ext cx="1797051" cy="1557867"/>
            <a:chOff x="3897313" y="3427096"/>
            <a:chExt cx="1347788" cy="1168400"/>
          </a:xfrm>
        </p:grpSpPr>
        <p:sp>
          <p:nvSpPr>
            <p:cNvPr id="40" name="Freeform 78"/>
            <p:cNvSpPr>
              <a:spLocks/>
            </p:cNvSpPr>
            <p:nvPr/>
          </p:nvSpPr>
          <p:spPr bwMode="auto">
            <a:xfrm>
              <a:off x="4059238" y="3565208"/>
              <a:ext cx="1025525" cy="890588"/>
            </a:xfrm>
            <a:custGeom>
              <a:avLst/>
              <a:gdLst>
                <a:gd name="T0" fmla="*/ 0 w 646"/>
                <a:gd name="T1" fmla="*/ 281 h 561"/>
                <a:gd name="T2" fmla="*/ 161 w 646"/>
                <a:gd name="T3" fmla="*/ 0 h 561"/>
                <a:gd name="T4" fmla="*/ 484 w 646"/>
                <a:gd name="T5" fmla="*/ 0 h 561"/>
                <a:gd name="T6" fmla="*/ 646 w 646"/>
                <a:gd name="T7" fmla="*/ 281 h 561"/>
                <a:gd name="T8" fmla="*/ 484 w 646"/>
                <a:gd name="T9" fmla="*/ 561 h 561"/>
                <a:gd name="T10" fmla="*/ 161 w 646"/>
                <a:gd name="T11" fmla="*/ 561 h 561"/>
                <a:gd name="T12" fmla="*/ 0 w 646"/>
                <a:gd name="T13" fmla="*/ 281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6" h="561">
                  <a:moveTo>
                    <a:pt x="0" y="281"/>
                  </a:moveTo>
                  <a:lnTo>
                    <a:pt x="161" y="0"/>
                  </a:lnTo>
                  <a:lnTo>
                    <a:pt x="484" y="0"/>
                  </a:lnTo>
                  <a:lnTo>
                    <a:pt x="646" y="281"/>
                  </a:lnTo>
                  <a:lnTo>
                    <a:pt x="484" y="561"/>
                  </a:lnTo>
                  <a:lnTo>
                    <a:pt x="161" y="561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1" name="Freeform 79"/>
            <p:cNvSpPr>
              <a:spLocks/>
            </p:cNvSpPr>
            <p:nvPr/>
          </p:nvSpPr>
          <p:spPr bwMode="auto">
            <a:xfrm>
              <a:off x="3897313" y="3427096"/>
              <a:ext cx="417513" cy="584200"/>
            </a:xfrm>
            <a:custGeom>
              <a:avLst/>
              <a:gdLst>
                <a:gd name="T0" fmla="*/ 263 w 263"/>
                <a:gd name="T1" fmla="*/ 87 h 368"/>
                <a:gd name="T2" fmla="*/ 212 w 263"/>
                <a:gd name="T3" fmla="*/ 0 h 368"/>
                <a:gd name="T4" fmla="*/ 0 w 263"/>
                <a:gd name="T5" fmla="*/ 368 h 368"/>
                <a:gd name="T6" fmla="*/ 102 w 263"/>
                <a:gd name="T7" fmla="*/ 368 h 368"/>
                <a:gd name="T8" fmla="*/ 263 w 263"/>
                <a:gd name="T9" fmla="*/ 8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263" y="87"/>
                  </a:moveTo>
                  <a:lnTo>
                    <a:pt x="212" y="0"/>
                  </a:lnTo>
                  <a:lnTo>
                    <a:pt x="0" y="368"/>
                  </a:lnTo>
                  <a:lnTo>
                    <a:pt x="102" y="368"/>
                  </a:lnTo>
                  <a:lnTo>
                    <a:pt x="263" y="8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2" name="Freeform 80"/>
            <p:cNvSpPr>
              <a:spLocks/>
            </p:cNvSpPr>
            <p:nvPr/>
          </p:nvSpPr>
          <p:spPr bwMode="auto">
            <a:xfrm>
              <a:off x="4233863" y="3427096"/>
              <a:ext cx="676275" cy="138113"/>
            </a:xfrm>
            <a:custGeom>
              <a:avLst/>
              <a:gdLst>
                <a:gd name="T0" fmla="*/ 426 w 426"/>
                <a:gd name="T1" fmla="*/ 0 h 87"/>
                <a:gd name="T2" fmla="*/ 0 w 426"/>
                <a:gd name="T3" fmla="*/ 0 h 87"/>
                <a:gd name="T4" fmla="*/ 51 w 426"/>
                <a:gd name="T5" fmla="*/ 87 h 87"/>
                <a:gd name="T6" fmla="*/ 374 w 426"/>
                <a:gd name="T7" fmla="*/ 87 h 87"/>
                <a:gd name="T8" fmla="*/ 426 w 426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6" h="87">
                  <a:moveTo>
                    <a:pt x="426" y="0"/>
                  </a:moveTo>
                  <a:lnTo>
                    <a:pt x="0" y="0"/>
                  </a:lnTo>
                  <a:lnTo>
                    <a:pt x="51" y="87"/>
                  </a:lnTo>
                  <a:lnTo>
                    <a:pt x="374" y="8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3" name="Freeform 81"/>
            <p:cNvSpPr>
              <a:spLocks/>
            </p:cNvSpPr>
            <p:nvPr/>
          </p:nvSpPr>
          <p:spPr bwMode="auto">
            <a:xfrm>
              <a:off x="4233863" y="4455796"/>
              <a:ext cx="676275" cy="139700"/>
            </a:xfrm>
            <a:custGeom>
              <a:avLst/>
              <a:gdLst>
                <a:gd name="T0" fmla="*/ 0 w 426"/>
                <a:gd name="T1" fmla="*/ 88 h 88"/>
                <a:gd name="T2" fmla="*/ 426 w 426"/>
                <a:gd name="T3" fmla="*/ 88 h 88"/>
                <a:gd name="T4" fmla="*/ 374 w 426"/>
                <a:gd name="T5" fmla="*/ 0 h 88"/>
                <a:gd name="T6" fmla="*/ 51 w 426"/>
                <a:gd name="T7" fmla="*/ 0 h 88"/>
                <a:gd name="T8" fmla="*/ 0 w 426"/>
                <a:gd name="T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6" h="88">
                  <a:moveTo>
                    <a:pt x="0" y="88"/>
                  </a:moveTo>
                  <a:lnTo>
                    <a:pt x="426" y="88"/>
                  </a:lnTo>
                  <a:lnTo>
                    <a:pt x="374" y="0"/>
                  </a:lnTo>
                  <a:lnTo>
                    <a:pt x="51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4" name="Freeform 82"/>
            <p:cNvSpPr>
              <a:spLocks/>
            </p:cNvSpPr>
            <p:nvPr/>
          </p:nvSpPr>
          <p:spPr bwMode="auto">
            <a:xfrm>
              <a:off x="3897313" y="4011296"/>
              <a:ext cx="417513" cy="584200"/>
            </a:xfrm>
            <a:custGeom>
              <a:avLst/>
              <a:gdLst>
                <a:gd name="T0" fmla="*/ 102 w 263"/>
                <a:gd name="T1" fmla="*/ 0 h 368"/>
                <a:gd name="T2" fmla="*/ 0 w 263"/>
                <a:gd name="T3" fmla="*/ 0 h 368"/>
                <a:gd name="T4" fmla="*/ 212 w 263"/>
                <a:gd name="T5" fmla="*/ 368 h 368"/>
                <a:gd name="T6" fmla="*/ 263 w 263"/>
                <a:gd name="T7" fmla="*/ 280 h 368"/>
                <a:gd name="T8" fmla="*/ 102 w 263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102" y="0"/>
                  </a:moveTo>
                  <a:lnTo>
                    <a:pt x="0" y="0"/>
                  </a:lnTo>
                  <a:lnTo>
                    <a:pt x="212" y="368"/>
                  </a:lnTo>
                  <a:lnTo>
                    <a:pt x="263" y="28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5" name="Freeform 83"/>
            <p:cNvSpPr>
              <a:spLocks/>
            </p:cNvSpPr>
            <p:nvPr/>
          </p:nvSpPr>
          <p:spPr bwMode="auto">
            <a:xfrm>
              <a:off x="4827588" y="3427096"/>
              <a:ext cx="417513" cy="584200"/>
            </a:xfrm>
            <a:custGeom>
              <a:avLst/>
              <a:gdLst>
                <a:gd name="T0" fmla="*/ 0 w 263"/>
                <a:gd name="T1" fmla="*/ 87 h 368"/>
                <a:gd name="T2" fmla="*/ 52 w 263"/>
                <a:gd name="T3" fmla="*/ 0 h 368"/>
                <a:gd name="T4" fmla="*/ 263 w 263"/>
                <a:gd name="T5" fmla="*/ 368 h 368"/>
                <a:gd name="T6" fmla="*/ 162 w 263"/>
                <a:gd name="T7" fmla="*/ 368 h 368"/>
                <a:gd name="T8" fmla="*/ 0 w 263"/>
                <a:gd name="T9" fmla="*/ 8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0" y="87"/>
                  </a:moveTo>
                  <a:lnTo>
                    <a:pt x="52" y="0"/>
                  </a:lnTo>
                  <a:lnTo>
                    <a:pt x="263" y="368"/>
                  </a:lnTo>
                  <a:lnTo>
                    <a:pt x="162" y="368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6" name="Freeform 84"/>
            <p:cNvSpPr>
              <a:spLocks/>
            </p:cNvSpPr>
            <p:nvPr/>
          </p:nvSpPr>
          <p:spPr bwMode="auto">
            <a:xfrm>
              <a:off x="4827588" y="4011296"/>
              <a:ext cx="417513" cy="584200"/>
            </a:xfrm>
            <a:custGeom>
              <a:avLst/>
              <a:gdLst>
                <a:gd name="T0" fmla="*/ 162 w 263"/>
                <a:gd name="T1" fmla="*/ 0 h 368"/>
                <a:gd name="T2" fmla="*/ 263 w 263"/>
                <a:gd name="T3" fmla="*/ 0 h 368"/>
                <a:gd name="T4" fmla="*/ 52 w 263"/>
                <a:gd name="T5" fmla="*/ 368 h 368"/>
                <a:gd name="T6" fmla="*/ 0 w 263"/>
                <a:gd name="T7" fmla="*/ 280 h 368"/>
                <a:gd name="T8" fmla="*/ 162 w 263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162" y="0"/>
                  </a:moveTo>
                  <a:lnTo>
                    <a:pt x="263" y="0"/>
                  </a:lnTo>
                  <a:lnTo>
                    <a:pt x="52" y="368"/>
                  </a:lnTo>
                  <a:lnTo>
                    <a:pt x="0" y="28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48100" y="3790528"/>
            <a:ext cx="1797051" cy="1557867"/>
            <a:chOff x="2886075" y="2842896"/>
            <a:chExt cx="1347788" cy="1168400"/>
          </a:xfrm>
        </p:grpSpPr>
        <p:sp>
          <p:nvSpPr>
            <p:cNvPr id="48" name="Freeform 85"/>
            <p:cNvSpPr>
              <a:spLocks/>
            </p:cNvSpPr>
            <p:nvPr/>
          </p:nvSpPr>
          <p:spPr bwMode="auto">
            <a:xfrm>
              <a:off x="3046413" y="2982596"/>
              <a:ext cx="1027113" cy="887413"/>
            </a:xfrm>
            <a:custGeom>
              <a:avLst/>
              <a:gdLst>
                <a:gd name="T0" fmla="*/ 0 w 647"/>
                <a:gd name="T1" fmla="*/ 280 h 559"/>
                <a:gd name="T2" fmla="*/ 161 w 647"/>
                <a:gd name="T3" fmla="*/ 0 h 559"/>
                <a:gd name="T4" fmla="*/ 484 w 647"/>
                <a:gd name="T5" fmla="*/ 0 h 559"/>
                <a:gd name="T6" fmla="*/ 647 w 647"/>
                <a:gd name="T7" fmla="*/ 280 h 559"/>
                <a:gd name="T8" fmla="*/ 484 w 647"/>
                <a:gd name="T9" fmla="*/ 559 h 559"/>
                <a:gd name="T10" fmla="*/ 161 w 647"/>
                <a:gd name="T11" fmla="*/ 559 h 559"/>
                <a:gd name="T12" fmla="*/ 0 w 647"/>
                <a:gd name="T13" fmla="*/ 28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7" h="559">
                  <a:moveTo>
                    <a:pt x="0" y="280"/>
                  </a:moveTo>
                  <a:lnTo>
                    <a:pt x="161" y="0"/>
                  </a:lnTo>
                  <a:lnTo>
                    <a:pt x="484" y="0"/>
                  </a:lnTo>
                  <a:lnTo>
                    <a:pt x="647" y="280"/>
                  </a:lnTo>
                  <a:lnTo>
                    <a:pt x="484" y="559"/>
                  </a:lnTo>
                  <a:lnTo>
                    <a:pt x="161" y="559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9" name="Freeform 86"/>
            <p:cNvSpPr>
              <a:spLocks/>
            </p:cNvSpPr>
            <p:nvPr/>
          </p:nvSpPr>
          <p:spPr bwMode="auto">
            <a:xfrm>
              <a:off x="2886075" y="2842896"/>
              <a:ext cx="415925" cy="584200"/>
            </a:xfrm>
            <a:custGeom>
              <a:avLst/>
              <a:gdLst>
                <a:gd name="T0" fmla="*/ 262 w 262"/>
                <a:gd name="T1" fmla="*/ 88 h 368"/>
                <a:gd name="T2" fmla="*/ 212 w 262"/>
                <a:gd name="T3" fmla="*/ 0 h 368"/>
                <a:gd name="T4" fmla="*/ 0 w 262"/>
                <a:gd name="T5" fmla="*/ 368 h 368"/>
                <a:gd name="T6" fmla="*/ 101 w 262"/>
                <a:gd name="T7" fmla="*/ 368 h 368"/>
                <a:gd name="T8" fmla="*/ 262 w 262"/>
                <a:gd name="T9" fmla="*/ 8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368">
                  <a:moveTo>
                    <a:pt x="262" y="88"/>
                  </a:moveTo>
                  <a:lnTo>
                    <a:pt x="212" y="0"/>
                  </a:lnTo>
                  <a:lnTo>
                    <a:pt x="0" y="368"/>
                  </a:lnTo>
                  <a:lnTo>
                    <a:pt x="101" y="368"/>
                  </a:lnTo>
                  <a:lnTo>
                    <a:pt x="262" y="8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50" name="Freeform 87"/>
            <p:cNvSpPr>
              <a:spLocks/>
            </p:cNvSpPr>
            <p:nvPr/>
          </p:nvSpPr>
          <p:spPr bwMode="auto">
            <a:xfrm>
              <a:off x="3222625" y="2842896"/>
              <a:ext cx="674688" cy="139700"/>
            </a:xfrm>
            <a:custGeom>
              <a:avLst/>
              <a:gdLst>
                <a:gd name="T0" fmla="*/ 425 w 425"/>
                <a:gd name="T1" fmla="*/ 0 h 88"/>
                <a:gd name="T2" fmla="*/ 0 w 425"/>
                <a:gd name="T3" fmla="*/ 0 h 88"/>
                <a:gd name="T4" fmla="*/ 50 w 425"/>
                <a:gd name="T5" fmla="*/ 88 h 88"/>
                <a:gd name="T6" fmla="*/ 373 w 425"/>
                <a:gd name="T7" fmla="*/ 88 h 88"/>
                <a:gd name="T8" fmla="*/ 425 w 425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8">
                  <a:moveTo>
                    <a:pt x="425" y="0"/>
                  </a:moveTo>
                  <a:lnTo>
                    <a:pt x="0" y="0"/>
                  </a:lnTo>
                  <a:lnTo>
                    <a:pt x="50" y="88"/>
                  </a:lnTo>
                  <a:lnTo>
                    <a:pt x="373" y="88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51" name="Freeform 88"/>
            <p:cNvSpPr>
              <a:spLocks/>
            </p:cNvSpPr>
            <p:nvPr/>
          </p:nvSpPr>
          <p:spPr bwMode="auto">
            <a:xfrm>
              <a:off x="3222625" y="3870008"/>
              <a:ext cx="674688" cy="141288"/>
            </a:xfrm>
            <a:custGeom>
              <a:avLst/>
              <a:gdLst>
                <a:gd name="T0" fmla="*/ 0 w 425"/>
                <a:gd name="T1" fmla="*/ 89 h 89"/>
                <a:gd name="T2" fmla="*/ 425 w 425"/>
                <a:gd name="T3" fmla="*/ 89 h 89"/>
                <a:gd name="T4" fmla="*/ 373 w 425"/>
                <a:gd name="T5" fmla="*/ 0 h 89"/>
                <a:gd name="T6" fmla="*/ 50 w 425"/>
                <a:gd name="T7" fmla="*/ 0 h 89"/>
                <a:gd name="T8" fmla="*/ 0 w 425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9">
                  <a:moveTo>
                    <a:pt x="0" y="89"/>
                  </a:moveTo>
                  <a:lnTo>
                    <a:pt x="425" y="89"/>
                  </a:lnTo>
                  <a:lnTo>
                    <a:pt x="373" y="0"/>
                  </a:lnTo>
                  <a:lnTo>
                    <a:pt x="50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52" name="Freeform 89"/>
            <p:cNvSpPr>
              <a:spLocks/>
            </p:cNvSpPr>
            <p:nvPr/>
          </p:nvSpPr>
          <p:spPr bwMode="auto">
            <a:xfrm>
              <a:off x="2886075" y="3427096"/>
              <a:ext cx="415925" cy="584200"/>
            </a:xfrm>
            <a:custGeom>
              <a:avLst/>
              <a:gdLst>
                <a:gd name="T0" fmla="*/ 101 w 262"/>
                <a:gd name="T1" fmla="*/ 0 h 368"/>
                <a:gd name="T2" fmla="*/ 0 w 262"/>
                <a:gd name="T3" fmla="*/ 0 h 368"/>
                <a:gd name="T4" fmla="*/ 212 w 262"/>
                <a:gd name="T5" fmla="*/ 368 h 368"/>
                <a:gd name="T6" fmla="*/ 262 w 262"/>
                <a:gd name="T7" fmla="*/ 279 h 368"/>
                <a:gd name="T8" fmla="*/ 101 w 262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368">
                  <a:moveTo>
                    <a:pt x="101" y="0"/>
                  </a:moveTo>
                  <a:lnTo>
                    <a:pt x="0" y="0"/>
                  </a:lnTo>
                  <a:lnTo>
                    <a:pt x="212" y="368"/>
                  </a:lnTo>
                  <a:lnTo>
                    <a:pt x="262" y="27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53" name="Freeform 90"/>
            <p:cNvSpPr>
              <a:spLocks/>
            </p:cNvSpPr>
            <p:nvPr/>
          </p:nvSpPr>
          <p:spPr bwMode="auto">
            <a:xfrm>
              <a:off x="3814763" y="2842896"/>
              <a:ext cx="419100" cy="584200"/>
            </a:xfrm>
            <a:custGeom>
              <a:avLst/>
              <a:gdLst>
                <a:gd name="T0" fmla="*/ 0 w 264"/>
                <a:gd name="T1" fmla="*/ 88 h 368"/>
                <a:gd name="T2" fmla="*/ 52 w 264"/>
                <a:gd name="T3" fmla="*/ 0 h 368"/>
                <a:gd name="T4" fmla="*/ 264 w 264"/>
                <a:gd name="T5" fmla="*/ 368 h 368"/>
                <a:gd name="T6" fmla="*/ 163 w 264"/>
                <a:gd name="T7" fmla="*/ 368 h 368"/>
                <a:gd name="T8" fmla="*/ 0 w 264"/>
                <a:gd name="T9" fmla="*/ 8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8">
                  <a:moveTo>
                    <a:pt x="0" y="88"/>
                  </a:moveTo>
                  <a:lnTo>
                    <a:pt x="52" y="0"/>
                  </a:lnTo>
                  <a:lnTo>
                    <a:pt x="264" y="368"/>
                  </a:lnTo>
                  <a:lnTo>
                    <a:pt x="163" y="36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54" name="Freeform 91"/>
            <p:cNvSpPr>
              <a:spLocks/>
            </p:cNvSpPr>
            <p:nvPr/>
          </p:nvSpPr>
          <p:spPr bwMode="auto">
            <a:xfrm>
              <a:off x="3814763" y="3427096"/>
              <a:ext cx="419100" cy="584200"/>
            </a:xfrm>
            <a:custGeom>
              <a:avLst/>
              <a:gdLst>
                <a:gd name="T0" fmla="*/ 163 w 264"/>
                <a:gd name="T1" fmla="*/ 0 h 368"/>
                <a:gd name="T2" fmla="*/ 264 w 264"/>
                <a:gd name="T3" fmla="*/ 0 h 368"/>
                <a:gd name="T4" fmla="*/ 52 w 264"/>
                <a:gd name="T5" fmla="*/ 368 h 368"/>
                <a:gd name="T6" fmla="*/ 0 w 264"/>
                <a:gd name="T7" fmla="*/ 279 h 368"/>
                <a:gd name="T8" fmla="*/ 163 w 264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8">
                  <a:moveTo>
                    <a:pt x="163" y="0"/>
                  </a:moveTo>
                  <a:lnTo>
                    <a:pt x="264" y="0"/>
                  </a:lnTo>
                  <a:lnTo>
                    <a:pt x="52" y="368"/>
                  </a:lnTo>
                  <a:lnTo>
                    <a:pt x="0" y="279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5357460" y="2306155"/>
            <a:ext cx="1452642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66773">
              <a:lnSpc>
                <a:spcPct val="90000"/>
              </a:lnSpc>
              <a:spcBef>
                <a:spcPct val="0"/>
              </a:spcBef>
            </a:pPr>
            <a:r>
              <a:rPr lang="id-ID" sz="1400" dirty="0">
                <a:latin typeface="Futura Medium" charset="0"/>
                <a:ea typeface="Futura Medium" charset="0"/>
                <a:cs typeface="Futura Medium" charset="0"/>
              </a:rPr>
              <a:t>KOMPETENČU</a:t>
            </a:r>
          </a:p>
          <a:p>
            <a:pPr algn="ctr" defTabSz="1066773">
              <a:lnSpc>
                <a:spcPct val="90000"/>
              </a:lnSpc>
              <a:spcBef>
                <a:spcPct val="0"/>
              </a:spcBef>
            </a:pPr>
            <a:r>
              <a:rPr lang="id-ID" sz="1400" dirty="0">
                <a:latin typeface="Futura Medium" charset="0"/>
                <a:ea typeface="Futura Medium" charset="0"/>
                <a:cs typeface="Futura Medium" charset="0"/>
              </a:rPr>
              <a:t>PIEEJA</a:t>
            </a:r>
            <a:endParaRPr lang="en-US" sz="1400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985432" y="3134946"/>
            <a:ext cx="91563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66773">
              <a:lnSpc>
                <a:spcPct val="90000"/>
              </a:lnSpc>
              <a:spcBef>
                <a:spcPct val="0"/>
              </a:spcBef>
            </a:pPr>
            <a:r>
              <a:rPr lang="id-ID" sz="1400" dirty="0">
                <a:latin typeface="Futura Medium" charset="0"/>
                <a:ea typeface="Futura Medium" charset="0"/>
                <a:cs typeface="Futura Medium" charset="0"/>
              </a:rPr>
              <a:t>PRAKSE</a:t>
            </a:r>
            <a:endParaRPr lang="en-US" sz="1400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192156" y="3134946"/>
            <a:ext cx="1078629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66773">
              <a:lnSpc>
                <a:spcPct val="90000"/>
              </a:lnSpc>
              <a:spcBef>
                <a:spcPct val="0"/>
              </a:spcBef>
            </a:pPr>
            <a:r>
              <a:rPr lang="en-US" sz="1400" dirty="0">
                <a:latin typeface="Futura Medium" charset="0"/>
                <a:ea typeface="Futura Medium" charset="0"/>
                <a:cs typeface="Futura Medium" charset="0"/>
              </a:rPr>
              <a:t>ATTĪSTĪBA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057053" y="4451007"/>
            <a:ext cx="1348832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66773">
              <a:lnSpc>
                <a:spcPct val="90000"/>
              </a:lnSpc>
              <a:spcBef>
                <a:spcPct val="0"/>
              </a:spcBef>
            </a:pPr>
            <a:r>
              <a:rPr lang="id-ID" sz="1400" dirty="0">
                <a:latin typeface="Futura Medium" charset="0"/>
                <a:ea typeface="Futura Medium" charset="0"/>
                <a:cs typeface="Futura Medium" charset="0"/>
              </a:rPr>
              <a:t>SPECIĀLĀ</a:t>
            </a:r>
          </a:p>
          <a:p>
            <a:pPr algn="ctr" defTabSz="1066773">
              <a:lnSpc>
                <a:spcPct val="90000"/>
              </a:lnSpc>
              <a:spcBef>
                <a:spcPct val="0"/>
              </a:spcBef>
            </a:pPr>
            <a:r>
              <a:rPr lang="id-ID" sz="1400" dirty="0">
                <a:latin typeface="Futura Medium" charset="0"/>
                <a:ea typeface="Futura Medium" charset="0"/>
                <a:cs typeface="Futura Medium" charset="0"/>
              </a:rPr>
              <a:t>PEDAGOĢIJA</a:t>
            </a:r>
            <a:endParaRPr lang="en-US" sz="1400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302542" y="5379714"/>
            <a:ext cx="1562479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66773">
              <a:lnSpc>
                <a:spcPct val="90000"/>
              </a:lnSpc>
              <a:spcBef>
                <a:spcPct val="0"/>
              </a:spcBef>
            </a:pPr>
            <a:r>
              <a:rPr lang="id-ID" sz="1400" dirty="0">
                <a:latin typeface="Futura Medium" charset="0"/>
                <a:ea typeface="Futura Medium" charset="0"/>
                <a:cs typeface="Futura Medium" charset="0"/>
              </a:rPr>
              <a:t>TEHNOLOĢIJAS</a:t>
            </a:r>
            <a:endParaRPr lang="en-US" sz="1400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907720" y="4591922"/>
            <a:ext cx="1071063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66773">
              <a:lnSpc>
                <a:spcPct val="90000"/>
              </a:lnSpc>
              <a:spcBef>
                <a:spcPct val="0"/>
              </a:spcBef>
            </a:pPr>
            <a:r>
              <a:rPr lang="id-ID" sz="1400" dirty="0">
                <a:latin typeface="Futura Medium" charset="0"/>
                <a:ea typeface="Futura Medium" charset="0"/>
                <a:cs typeface="Futura Medium" charset="0"/>
              </a:rPr>
              <a:t>VĒRTĪBAS</a:t>
            </a:r>
            <a:endParaRPr lang="en-US" sz="1400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1" name="Freeform 191"/>
          <p:cNvSpPr>
            <a:spLocks/>
          </p:cNvSpPr>
          <p:nvPr/>
        </p:nvSpPr>
        <p:spPr bwMode="auto">
          <a:xfrm>
            <a:off x="4596113" y="4058447"/>
            <a:ext cx="304415" cy="357741"/>
          </a:xfrm>
          <a:custGeom>
            <a:avLst/>
            <a:gdLst>
              <a:gd name="T0" fmla="*/ 53 w 58"/>
              <a:gd name="T1" fmla="*/ 31 h 66"/>
              <a:gd name="T2" fmla="*/ 27 w 58"/>
              <a:gd name="T3" fmla="*/ 54 h 66"/>
              <a:gd name="T4" fmla="*/ 10 w 58"/>
              <a:gd name="T5" fmla="*/ 54 h 66"/>
              <a:gd name="T6" fmla="*/ 9 w 58"/>
              <a:gd name="T7" fmla="*/ 59 h 66"/>
              <a:gd name="T8" fmla="*/ 10 w 58"/>
              <a:gd name="T9" fmla="*/ 66 h 66"/>
              <a:gd name="T10" fmla="*/ 7 w 58"/>
              <a:gd name="T11" fmla="*/ 66 h 66"/>
              <a:gd name="T12" fmla="*/ 13 w 58"/>
              <a:gd name="T13" fmla="*/ 45 h 66"/>
              <a:gd name="T14" fmla="*/ 44 w 58"/>
              <a:gd name="T15" fmla="*/ 26 h 66"/>
              <a:gd name="T16" fmla="*/ 50 w 58"/>
              <a:gd name="T17" fmla="*/ 10 h 66"/>
              <a:gd name="T18" fmla="*/ 40 w 58"/>
              <a:gd name="T19" fmla="*/ 27 h 66"/>
              <a:gd name="T20" fmla="*/ 40 w 58"/>
              <a:gd name="T21" fmla="*/ 25 h 66"/>
              <a:gd name="T22" fmla="*/ 41 w 58"/>
              <a:gd name="T23" fmla="*/ 19 h 66"/>
              <a:gd name="T24" fmla="*/ 39 w 58"/>
              <a:gd name="T25" fmla="*/ 25 h 66"/>
              <a:gd name="T26" fmla="*/ 38 w 58"/>
              <a:gd name="T27" fmla="*/ 28 h 66"/>
              <a:gd name="T28" fmla="*/ 29 w 58"/>
              <a:gd name="T29" fmla="*/ 33 h 66"/>
              <a:gd name="T30" fmla="*/ 29 w 58"/>
              <a:gd name="T31" fmla="*/ 29 h 66"/>
              <a:gd name="T32" fmla="*/ 31 w 58"/>
              <a:gd name="T33" fmla="*/ 23 h 66"/>
              <a:gd name="T34" fmla="*/ 31 w 58"/>
              <a:gd name="T35" fmla="*/ 21 h 66"/>
              <a:gd name="T36" fmla="*/ 28 w 58"/>
              <a:gd name="T37" fmla="*/ 28 h 66"/>
              <a:gd name="T38" fmla="*/ 27 w 58"/>
              <a:gd name="T39" fmla="*/ 33 h 66"/>
              <a:gd name="T40" fmla="*/ 15 w 58"/>
              <a:gd name="T41" fmla="*/ 39 h 66"/>
              <a:gd name="T42" fmla="*/ 15 w 58"/>
              <a:gd name="T43" fmla="*/ 36 h 66"/>
              <a:gd name="T44" fmla="*/ 15 w 58"/>
              <a:gd name="T45" fmla="*/ 32 h 66"/>
              <a:gd name="T46" fmla="*/ 18 w 58"/>
              <a:gd name="T47" fmla="*/ 25 h 66"/>
              <a:gd name="T48" fmla="*/ 20 w 58"/>
              <a:gd name="T49" fmla="*/ 22 h 66"/>
              <a:gd name="T50" fmla="*/ 14 w 58"/>
              <a:gd name="T51" fmla="*/ 31 h 66"/>
              <a:gd name="T52" fmla="*/ 12 w 58"/>
              <a:gd name="T53" fmla="*/ 40 h 66"/>
              <a:gd name="T54" fmla="*/ 12 w 58"/>
              <a:gd name="T55" fmla="*/ 40 h 66"/>
              <a:gd name="T56" fmla="*/ 4 w 58"/>
              <a:gd name="T57" fmla="*/ 47 h 66"/>
              <a:gd name="T58" fmla="*/ 7 w 58"/>
              <a:gd name="T59" fmla="*/ 23 h 66"/>
              <a:gd name="T60" fmla="*/ 39 w 58"/>
              <a:gd name="T61" fmla="*/ 12 h 66"/>
              <a:gd name="T62" fmla="*/ 50 w 58"/>
              <a:gd name="T63" fmla="*/ 0 h 66"/>
              <a:gd name="T64" fmla="*/ 53 w 58"/>
              <a:gd name="T65" fmla="*/ 31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" h="66">
                <a:moveTo>
                  <a:pt x="53" y="31"/>
                </a:moveTo>
                <a:cubicBezTo>
                  <a:pt x="48" y="45"/>
                  <a:pt x="35" y="52"/>
                  <a:pt x="27" y="54"/>
                </a:cubicBezTo>
                <a:cubicBezTo>
                  <a:pt x="19" y="55"/>
                  <a:pt x="10" y="54"/>
                  <a:pt x="10" y="54"/>
                </a:cubicBezTo>
                <a:cubicBezTo>
                  <a:pt x="10" y="54"/>
                  <a:pt x="9" y="56"/>
                  <a:pt x="9" y="59"/>
                </a:cubicBezTo>
                <a:cubicBezTo>
                  <a:pt x="9" y="62"/>
                  <a:pt x="10" y="65"/>
                  <a:pt x="10" y="66"/>
                </a:cubicBezTo>
                <a:cubicBezTo>
                  <a:pt x="7" y="66"/>
                  <a:pt x="7" y="66"/>
                  <a:pt x="7" y="66"/>
                </a:cubicBezTo>
                <a:cubicBezTo>
                  <a:pt x="6" y="63"/>
                  <a:pt x="4" y="52"/>
                  <a:pt x="13" y="45"/>
                </a:cubicBezTo>
                <a:cubicBezTo>
                  <a:pt x="22" y="36"/>
                  <a:pt x="37" y="37"/>
                  <a:pt x="44" y="26"/>
                </a:cubicBezTo>
                <a:cubicBezTo>
                  <a:pt x="50" y="18"/>
                  <a:pt x="50" y="10"/>
                  <a:pt x="50" y="10"/>
                </a:cubicBezTo>
                <a:cubicBezTo>
                  <a:pt x="50" y="10"/>
                  <a:pt x="47" y="23"/>
                  <a:pt x="40" y="27"/>
                </a:cubicBezTo>
                <a:cubicBezTo>
                  <a:pt x="40" y="27"/>
                  <a:pt x="40" y="26"/>
                  <a:pt x="40" y="25"/>
                </a:cubicBezTo>
                <a:cubicBezTo>
                  <a:pt x="40" y="23"/>
                  <a:pt x="41" y="21"/>
                  <a:pt x="41" y="19"/>
                </a:cubicBezTo>
                <a:cubicBezTo>
                  <a:pt x="40" y="21"/>
                  <a:pt x="40" y="23"/>
                  <a:pt x="39" y="25"/>
                </a:cubicBezTo>
                <a:cubicBezTo>
                  <a:pt x="39" y="26"/>
                  <a:pt x="39" y="27"/>
                  <a:pt x="38" y="28"/>
                </a:cubicBezTo>
                <a:cubicBezTo>
                  <a:pt x="36" y="30"/>
                  <a:pt x="33" y="31"/>
                  <a:pt x="29" y="33"/>
                </a:cubicBezTo>
                <a:cubicBezTo>
                  <a:pt x="29" y="31"/>
                  <a:pt x="29" y="30"/>
                  <a:pt x="29" y="29"/>
                </a:cubicBezTo>
                <a:cubicBezTo>
                  <a:pt x="29" y="27"/>
                  <a:pt x="30" y="25"/>
                  <a:pt x="31" y="23"/>
                </a:cubicBezTo>
                <a:cubicBezTo>
                  <a:pt x="31" y="22"/>
                  <a:pt x="31" y="21"/>
                  <a:pt x="31" y="21"/>
                </a:cubicBezTo>
                <a:cubicBezTo>
                  <a:pt x="31" y="21"/>
                  <a:pt x="29" y="24"/>
                  <a:pt x="28" y="28"/>
                </a:cubicBezTo>
                <a:cubicBezTo>
                  <a:pt x="27" y="30"/>
                  <a:pt x="27" y="32"/>
                  <a:pt x="27" y="33"/>
                </a:cubicBezTo>
                <a:cubicBezTo>
                  <a:pt x="22" y="35"/>
                  <a:pt x="18" y="37"/>
                  <a:pt x="15" y="39"/>
                </a:cubicBezTo>
                <a:cubicBezTo>
                  <a:pt x="15" y="38"/>
                  <a:pt x="15" y="37"/>
                  <a:pt x="15" y="36"/>
                </a:cubicBezTo>
                <a:cubicBezTo>
                  <a:pt x="15" y="34"/>
                  <a:pt x="15" y="33"/>
                  <a:pt x="15" y="32"/>
                </a:cubicBezTo>
                <a:cubicBezTo>
                  <a:pt x="16" y="29"/>
                  <a:pt x="17" y="27"/>
                  <a:pt x="18" y="25"/>
                </a:cubicBezTo>
                <a:cubicBezTo>
                  <a:pt x="19" y="23"/>
                  <a:pt x="20" y="22"/>
                  <a:pt x="20" y="22"/>
                </a:cubicBezTo>
                <a:cubicBezTo>
                  <a:pt x="20" y="22"/>
                  <a:pt x="16" y="26"/>
                  <a:pt x="14" y="31"/>
                </a:cubicBezTo>
                <a:cubicBezTo>
                  <a:pt x="13" y="35"/>
                  <a:pt x="13" y="38"/>
                  <a:pt x="12" y="40"/>
                </a:cubicBezTo>
                <a:cubicBezTo>
                  <a:pt x="12" y="40"/>
                  <a:pt x="12" y="40"/>
                  <a:pt x="12" y="40"/>
                </a:cubicBezTo>
                <a:cubicBezTo>
                  <a:pt x="6" y="44"/>
                  <a:pt x="4" y="47"/>
                  <a:pt x="4" y="47"/>
                </a:cubicBezTo>
                <a:cubicBezTo>
                  <a:pt x="4" y="47"/>
                  <a:pt x="0" y="34"/>
                  <a:pt x="7" y="23"/>
                </a:cubicBezTo>
                <a:cubicBezTo>
                  <a:pt x="15" y="13"/>
                  <a:pt x="31" y="17"/>
                  <a:pt x="39" y="12"/>
                </a:cubicBezTo>
                <a:cubicBezTo>
                  <a:pt x="48" y="8"/>
                  <a:pt x="50" y="0"/>
                  <a:pt x="50" y="0"/>
                </a:cubicBezTo>
                <a:cubicBezTo>
                  <a:pt x="50" y="0"/>
                  <a:pt x="58" y="17"/>
                  <a:pt x="53" y="3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2" name="Freeform 206"/>
          <p:cNvSpPr>
            <a:spLocks noEditPoints="1"/>
          </p:cNvSpPr>
          <p:nvPr/>
        </p:nvSpPr>
        <p:spPr bwMode="auto">
          <a:xfrm>
            <a:off x="4543701" y="2700951"/>
            <a:ext cx="385175" cy="383168"/>
          </a:xfrm>
          <a:custGeom>
            <a:avLst/>
            <a:gdLst>
              <a:gd name="T0" fmla="*/ 79 w 81"/>
              <a:gd name="T1" fmla="*/ 17 h 78"/>
              <a:gd name="T2" fmla="*/ 54 w 81"/>
              <a:gd name="T3" fmla="*/ 16 h 78"/>
              <a:gd name="T4" fmla="*/ 43 w 81"/>
              <a:gd name="T5" fmla="*/ 3 h 78"/>
              <a:gd name="T6" fmla="*/ 38 w 81"/>
              <a:gd name="T7" fmla="*/ 4 h 78"/>
              <a:gd name="T8" fmla="*/ 15 w 81"/>
              <a:gd name="T9" fmla="*/ 22 h 78"/>
              <a:gd name="T10" fmla="*/ 0 w 81"/>
              <a:gd name="T11" fmla="*/ 19 h 78"/>
              <a:gd name="T12" fmla="*/ 13 w 81"/>
              <a:gd name="T13" fmla="*/ 25 h 78"/>
              <a:gd name="T14" fmla="*/ 4 w 81"/>
              <a:gd name="T15" fmla="*/ 49 h 78"/>
              <a:gd name="T16" fmla="*/ 15 w 81"/>
              <a:gd name="T17" fmla="*/ 57 h 78"/>
              <a:gd name="T18" fmla="*/ 25 w 81"/>
              <a:gd name="T19" fmla="*/ 49 h 78"/>
              <a:gd name="T20" fmla="*/ 16 w 81"/>
              <a:gd name="T21" fmla="*/ 25 h 78"/>
              <a:gd name="T22" fmla="*/ 38 w 81"/>
              <a:gd name="T23" fmla="*/ 62 h 78"/>
              <a:gd name="T24" fmla="*/ 30 w 81"/>
              <a:gd name="T25" fmla="*/ 67 h 78"/>
              <a:gd name="T26" fmla="*/ 24 w 81"/>
              <a:gd name="T27" fmla="*/ 71 h 78"/>
              <a:gd name="T28" fmla="*/ 17 w 81"/>
              <a:gd name="T29" fmla="*/ 78 h 78"/>
              <a:gd name="T30" fmla="*/ 62 w 81"/>
              <a:gd name="T31" fmla="*/ 71 h 78"/>
              <a:gd name="T32" fmla="*/ 51 w 81"/>
              <a:gd name="T33" fmla="*/ 67 h 78"/>
              <a:gd name="T34" fmla="*/ 44 w 81"/>
              <a:gd name="T35" fmla="*/ 62 h 78"/>
              <a:gd name="T36" fmla="*/ 52 w 81"/>
              <a:gd name="T37" fmla="*/ 18 h 78"/>
              <a:gd name="T38" fmla="*/ 56 w 81"/>
              <a:gd name="T39" fmla="*/ 46 h 78"/>
              <a:gd name="T40" fmla="*/ 53 w 81"/>
              <a:gd name="T41" fmla="*/ 50 h 78"/>
              <a:gd name="T42" fmla="*/ 79 w 81"/>
              <a:gd name="T43" fmla="*/ 49 h 78"/>
              <a:gd name="T44" fmla="*/ 69 w 81"/>
              <a:gd name="T45" fmla="*/ 26 h 78"/>
              <a:gd name="T46" fmla="*/ 79 w 81"/>
              <a:gd name="T47" fmla="*/ 22 h 78"/>
              <a:gd name="T48" fmla="*/ 24 w 81"/>
              <a:gd name="T49" fmla="*/ 52 h 78"/>
              <a:gd name="T50" fmla="*/ 23 w 81"/>
              <a:gd name="T51" fmla="*/ 49 h 78"/>
              <a:gd name="T52" fmla="*/ 6 w 81"/>
              <a:gd name="T53" fmla="*/ 49 h 78"/>
              <a:gd name="T54" fmla="*/ 15 w 81"/>
              <a:gd name="T55" fmla="*/ 26 h 78"/>
              <a:gd name="T56" fmla="*/ 65 w 81"/>
              <a:gd name="T57" fmla="*/ 75 h 78"/>
              <a:gd name="T58" fmla="*/ 14 w 81"/>
              <a:gd name="T59" fmla="*/ 75 h 78"/>
              <a:gd name="T60" fmla="*/ 51 w 81"/>
              <a:gd name="T61" fmla="*/ 73 h 78"/>
              <a:gd name="T62" fmla="*/ 51 w 81"/>
              <a:gd name="T63" fmla="*/ 69 h 78"/>
              <a:gd name="T64" fmla="*/ 28 w 81"/>
              <a:gd name="T65" fmla="*/ 71 h 78"/>
              <a:gd name="T66" fmla="*/ 35 w 81"/>
              <a:gd name="T67" fmla="*/ 69 h 78"/>
              <a:gd name="T68" fmla="*/ 44 w 81"/>
              <a:gd name="T69" fmla="*/ 64 h 78"/>
              <a:gd name="T70" fmla="*/ 35 w 81"/>
              <a:gd name="T71" fmla="*/ 67 h 78"/>
              <a:gd name="T72" fmla="*/ 38 w 81"/>
              <a:gd name="T73" fmla="*/ 64 h 78"/>
              <a:gd name="T74" fmla="*/ 42 w 81"/>
              <a:gd name="T75" fmla="*/ 64 h 78"/>
              <a:gd name="T76" fmla="*/ 57 w 81"/>
              <a:gd name="T77" fmla="*/ 52 h 78"/>
              <a:gd name="T78" fmla="*/ 74 w 81"/>
              <a:gd name="T79" fmla="*/ 47 h 78"/>
              <a:gd name="T80" fmla="*/ 58 w 81"/>
              <a:gd name="T81" fmla="*/ 49 h 78"/>
              <a:gd name="T82" fmla="*/ 66 w 81"/>
              <a:gd name="T83" fmla="*/ 27 h 78"/>
              <a:gd name="T84" fmla="*/ 74 w 81"/>
              <a:gd name="T85" fmla="*/ 47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1" h="78">
                <a:moveTo>
                  <a:pt x="79" y="22"/>
                </a:moveTo>
                <a:cubicBezTo>
                  <a:pt x="80" y="22"/>
                  <a:pt x="81" y="21"/>
                  <a:pt x="81" y="19"/>
                </a:cubicBezTo>
                <a:cubicBezTo>
                  <a:pt x="81" y="18"/>
                  <a:pt x="80" y="17"/>
                  <a:pt x="79" y="17"/>
                </a:cubicBezTo>
                <a:cubicBezTo>
                  <a:pt x="77" y="17"/>
                  <a:pt x="76" y="18"/>
                  <a:pt x="76" y="19"/>
                </a:cubicBezTo>
                <a:cubicBezTo>
                  <a:pt x="74" y="20"/>
                  <a:pt x="71" y="22"/>
                  <a:pt x="66" y="22"/>
                </a:cubicBezTo>
                <a:cubicBezTo>
                  <a:pt x="62" y="22"/>
                  <a:pt x="58" y="19"/>
                  <a:pt x="54" y="16"/>
                </a:cubicBezTo>
                <a:cubicBezTo>
                  <a:pt x="50" y="13"/>
                  <a:pt x="47" y="10"/>
                  <a:pt x="42" y="9"/>
                </a:cubicBezTo>
                <a:cubicBezTo>
                  <a:pt x="42" y="4"/>
                  <a:pt x="42" y="4"/>
                  <a:pt x="42" y="4"/>
                </a:cubicBezTo>
                <a:cubicBezTo>
                  <a:pt x="43" y="4"/>
                  <a:pt x="43" y="3"/>
                  <a:pt x="43" y="3"/>
                </a:cubicBezTo>
                <a:cubicBezTo>
                  <a:pt x="43" y="1"/>
                  <a:pt x="42" y="0"/>
                  <a:pt x="40" y="0"/>
                </a:cubicBezTo>
                <a:cubicBezTo>
                  <a:pt x="39" y="0"/>
                  <a:pt x="38" y="1"/>
                  <a:pt x="38" y="3"/>
                </a:cubicBezTo>
                <a:cubicBezTo>
                  <a:pt x="38" y="3"/>
                  <a:pt x="38" y="4"/>
                  <a:pt x="38" y="4"/>
                </a:cubicBezTo>
                <a:cubicBezTo>
                  <a:pt x="38" y="9"/>
                  <a:pt x="38" y="9"/>
                  <a:pt x="38" y="9"/>
                </a:cubicBezTo>
                <a:cubicBezTo>
                  <a:pt x="34" y="10"/>
                  <a:pt x="31" y="13"/>
                  <a:pt x="27" y="16"/>
                </a:cubicBezTo>
                <a:cubicBezTo>
                  <a:pt x="23" y="19"/>
                  <a:pt x="19" y="22"/>
                  <a:pt x="15" y="22"/>
                </a:cubicBezTo>
                <a:cubicBezTo>
                  <a:pt x="10" y="22"/>
                  <a:pt x="7" y="20"/>
                  <a:pt x="5" y="19"/>
                </a:cubicBezTo>
                <a:cubicBezTo>
                  <a:pt x="5" y="18"/>
                  <a:pt x="4" y="17"/>
                  <a:pt x="2" y="17"/>
                </a:cubicBezTo>
                <a:cubicBezTo>
                  <a:pt x="1" y="17"/>
                  <a:pt x="0" y="18"/>
                  <a:pt x="0" y="19"/>
                </a:cubicBezTo>
                <a:cubicBezTo>
                  <a:pt x="0" y="21"/>
                  <a:pt x="1" y="22"/>
                  <a:pt x="2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5" y="23"/>
                  <a:pt x="8" y="24"/>
                  <a:pt x="13" y="25"/>
                </a:cubicBezTo>
                <a:cubicBezTo>
                  <a:pt x="13" y="25"/>
                  <a:pt x="13" y="25"/>
                  <a:pt x="12" y="26"/>
                </a:cubicBezTo>
                <a:cubicBezTo>
                  <a:pt x="5" y="46"/>
                  <a:pt x="5" y="46"/>
                  <a:pt x="5" y="46"/>
                </a:cubicBezTo>
                <a:cubicBezTo>
                  <a:pt x="4" y="47"/>
                  <a:pt x="4" y="48"/>
                  <a:pt x="4" y="49"/>
                </a:cubicBezTo>
                <a:cubicBezTo>
                  <a:pt x="1" y="49"/>
                  <a:pt x="1" y="49"/>
                  <a:pt x="1" y="49"/>
                </a:cubicBezTo>
                <a:cubicBezTo>
                  <a:pt x="1" y="50"/>
                  <a:pt x="1" y="50"/>
                  <a:pt x="1" y="50"/>
                </a:cubicBezTo>
                <a:cubicBezTo>
                  <a:pt x="1" y="54"/>
                  <a:pt x="7" y="57"/>
                  <a:pt x="15" y="57"/>
                </a:cubicBezTo>
                <a:cubicBezTo>
                  <a:pt x="22" y="57"/>
                  <a:pt x="28" y="54"/>
                  <a:pt x="28" y="50"/>
                </a:cubicBezTo>
                <a:cubicBezTo>
                  <a:pt x="28" y="49"/>
                  <a:pt x="28" y="49"/>
                  <a:pt x="28" y="49"/>
                </a:cubicBezTo>
                <a:cubicBezTo>
                  <a:pt x="25" y="49"/>
                  <a:pt x="25" y="49"/>
                  <a:pt x="25" y="49"/>
                </a:cubicBezTo>
                <a:cubicBezTo>
                  <a:pt x="25" y="48"/>
                  <a:pt x="25" y="47"/>
                  <a:pt x="25" y="4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6" y="25"/>
                  <a:pt x="16" y="25"/>
                </a:cubicBezTo>
                <a:cubicBezTo>
                  <a:pt x="21" y="25"/>
                  <a:pt x="25" y="21"/>
                  <a:pt x="29" y="18"/>
                </a:cubicBezTo>
                <a:cubicBezTo>
                  <a:pt x="32" y="16"/>
                  <a:pt x="35" y="13"/>
                  <a:pt x="38" y="12"/>
                </a:cubicBezTo>
                <a:cubicBezTo>
                  <a:pt x="38" y="62"/>
                  <a:pt x="38" y="62"/>
                  <a:pt x="38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2" y="62"/>
                  <a:pt x="30" y="64"/>
                  <a:pt x="30" y="66"/>
                </a:cubicBezTo>
                <a:cubicBezTo>
                  <a:pt x="30" y="66"/>
                  <a:pt x="30" y="66"/>
                  <a:pt x="30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5" y="67"/>
                  <a:pt x="23" y="68"/>
                  <a:pt x="23" y="70"/>
                </a:cubicBezTo>
                <a:cubicBezTo>
                  <a:pt x="23" y="71"/>
                  <a:pt x="23" y="71"/>
                  <a:pt x="24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4" y="71"/>
                  <a:pt x="12" y="73"/>
                  <a:pt x="12" y="75"/>
                </a:cubicBezTo>
                <a:cubicBezTo>
                  <a:pt x="12" y="77"/>
                  <a:pt x="14" y="78"/>
                  <a:pt x="17" y="78"/>
                </a:cubicBezTo>
                <a:cubicBezTo>
                  <a:pt x="62" y="78"/>
                  <a:pt x="62" y="78"/>
                  <a:pt x="62" y="78"/>
                </a:cubicBezTo>
                <a:cubicBezTo>
                  <a:pt x="65" y="78"/>
                  <a:pt x="67" y="77"/>
                  <a:pt x="67" y="75"/>
                </a:cubicBezTo>
                <a:cubicBezTo>
                  <a:pt x="67" y="73"/>
                  <a:pt x="65" y="71"/>
                  <a:pt x="62" y="71"/>
                </a:cubicBezTo>
                <a:cubicBezTo>
                  <a:pt x="55" y="71"/>
                  <a:pt x="55" y="71"/>
                  <a:pt x="55" y="71"/>
                </a:cubicBezTo>
                <a:cubicBezTo>
                  <a:pt x="56" y="71"/>
                  <a:pt x="56" y="71"/>
                  <a:pt x="56" y="70"/>
                </a:cubicBezTo>
                <a:cubicBezTo>
                  <a:pt x="56" y="68"/>
                  <a:pt x="54" y="67"/>
                  <a:pt x="51" y="67"/>
                </a:cubicBezTo>
                <a:cubicBezTo>
                  <a:pt x="49" y="67"/>
                  <a:pt x="49" y="67"/>
                  <a:pt x="49" y="67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4"/>
                  <a:pt x="47" y="62"/>
                  <a:pt x="44" y="62"/>
                </a:cubicBezTo>
                <a:cubicBezTo>
                  <a:pt x="42" y="62"/>
                  <a:pt x="42" y="62"/>
                  <a:pt x="42" y="62"/>
                </a:cubicBezTo>
                <a:cubicBezTo>
                  <a:pt x="42" y="12"/>
                  <a:pt x="42" y="12"/>
                  <a:pt x="42" y="12"/>
                </a:cubicBezTo>
                <a:cubicBezTo>
                  <a:pt x="46" y="13"/>
                  <a:pt x="49" y="16"/>
                  <a:pt x="52" y="18"/>
                </a:cubicBezTo>
                <a:cubicBezTo>
                  <a:pt x="56" y="21"/>
                  <a:pt x="60" y="25"/>
                  <a:pt x="65" y="25"/>
                </a:cubicBezTo>
                <a:cubicBezTo>
                  <a:pt x="65" y="25"/>
                  <a:pt x="64" y="26"/>
                  <a:pt x="64" y="26"/>
                </a:cubicBezTo>
                <a:cubicBezTo>
                  <a:pt x="56" y="46"/>
                  <a:pt x="56" y="46"/>
                  <a:pt x="56" y="46"/>
                </a:cubicBezTo>
                <a:cubicBezTo>
                  <a:pt x="56" y="47"/>
                  <a:pt x="56" y="48"/>
                  <a:pt x="56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53" y="50"/>
                  <a:pt x="53" y="50"/>
                  <a:pt x="53" y="50"/>
                </a:cubicBezTo>
                <a:cubicBezTo>
                  <a:pt x="53" y="54"/>
                  <a:pt x="59" y="57"/>
                  <a:pt x="66" y="57"/>
                </a:cubicBezTo>
                <a:cubicBezTo>
                  <a:pt x="74" y="57"/>
                  <a:pt x="79" y="54"/>
                  <a:pt x="79" y="50"/>
                </a:cubicBezTo>
                <a:cubicBezTo>
                  <a:pt x="79" y="49"/>
                  <a:pt x="79" y="49"/>
                  <a:pt x="79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77" y="48"/>
                  <a:pt x="77" y="47"/>
                  <a:pt x="76" y="46"/>
                </a:cubicBezTo>
                <a:cubicBezTo>
                  <a:pt x="69" y="26"/>
                  <a:pt x="69" y="26"/>
                  <a:pt x="69" y="26"/>
                </a:cubicBezTo>
                <a:cubicBezTo>
                  <a:pt x="68" y="25"/>
                  <a:pt x="68" y="25"/>
                  <a:pt x="68" y="25"/>
                </a:cubicBezTo>
                <a:cubicBezTo>
                  <a:pt x="73" y="24"/>
                  <a:pt x="76" y="23"/>
                  <a:pt x="78" y="22"/>
                </a:cubicBezTo>
                <a:cubicBezTo>
                  <a:pt x="78" y="22"/>
                  <a:pt x="78" y="22"/>
                  <a:pt x="79" y="22"/>
                </a:cubicBezTo>
                <a:close/>
                <a:moveTo>
                  <a:pt x="15" y="54"/>
                </a:moveTo>
                <a:cubicBezTo>
                  <a:pt x="10" y="54"/>
                  <a:pt x="7" y="53"/>
                  <a:pt x="5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2" y="53"/>
                  <a:pt x="19" y="54"/>
                  <a:pt x="15" y="54"/>
                </a:cubicBezTo>
                <a:close/>
                <a:moveTo>
                  <a:pt x="23" y="47"/>
                </a:moveTo>
                <a:cubicBezTo>
                  <a:pt x="23" y="48"/>
                  <a:pt x="23" y="48"/>
                  <a:pt x="23" y="49"/>
                </a:cubicBezTo>
                <a:cubicBezTo>
                  <a:pt x="23" y="49"/>
                  <a:pt x="23" y="49"/>
                  <a:pt x="22" y="49"/>
                </a:cubicBezTo>
                <a:cubicBezTo>
                  <a:pt x="7" y="49"/>
                  <a:pt x="7" y="49"/>
                  <a:pt x="7" y="49"/>
                </a:cubicBezTo>
                <a:cubicBezTo>
                  <a:pt x="7" y="49"/>
                  <a:pt x="7" y="49"/>
                  <a:pt x="6" y="49"/>
                </a:cubicBezTo>
                <a:cubicBezTo>
                  <a:pt x="6" y="48"/>
                  <a:pt x="6" y="48"/>
                  <a:pt x="6" y="47"/>
                </a:cubicBezTo>
                <a:cubicBezTo>
                  <a:pt x="14" y="27"/>
                  <a:pt x="14" y="27"/>
                  <a:pt x="14" y="27"/>
                </a:cubicBezTo>
                <a:cubicBezTo>
                  <a:pt x="14" y="26"/>
                  <a:pt x="15" y="26"/>
                  <a:pt x="15" y="26"/>
                </a:cubicBezTo>
                <a:cubicBezTo>
                  <a:pt x="15" y="26"/>
                  <a:pt x="15" y="26"/>
                  <a:pt x="15" y="27"/>
                </a:cubicBezTo>
                <a:lnTo>
                  <a:pt x="23" y="47"/>
                </a:lnTo>
                <a:close/>
                <a:moveTo>
                  <a:pt x="65" y="75"/>
                </a:moveTo>
                <a:cubicBezTo>
                  <a:pt x="65" y="75"/>
                  <a:pt x="64" y="76"/>
                  <a:pt x="62" y="76"/>
                </a:cubicBezTo>
                <a:cubicBezTo>
                  <a:pt x="17" y="76"/>
                  <a:pt x="17" y="76"/>
                  <a:pt x="17" y="76"/>
                </a:cubicBezTo>
                <a:cubicBezTo>
                  <a:pt x="15" y="76"/>
                  <a:pt x="14" y="75"/>
                  <a:pt x="14" y="75"/>
                </a:cubicBezTo>
                <a:cubicBezTo>
                  <a:pt x="14" y="74"/>
                  <a:pt x="15" y="73"/>
                  <a:pt x="17" y="73"/>
                </a:cubicBezTo>
                <a:cubicBezTo>
                  <a:pt x="28" y="73"/>
                  <a:pt x="28" y="73"/>
                  <a:pt x="28" y="73"/>
                </a:cubicBezTo>
                <a:cubicBezTo>
                  <a:pt x="51" y="73"/>
                  <a:pt x="51" y="73"/>
                  <a:pt x="51" y="73"/>
                </a:cubicBezTo>
                <a:cubicBezTo>
                  <a:pt x="62" y="73"/>
                  <a:pt x="62" y="73"/>
                  <a:pt x="62" y="73"/>
                </a:cubicBezTo>
                <a:cubicBezTo>
                  <a:pt x="64" y="73"/>
                  <a:pt x="65" y="74"/>
                  <a:pt x="65" y="75"/>
                </a:cubicBezTo>
                <a:close/>
                <a:moveTo>
                  <a:pt x="51" y="69"/>
                </a:moveTo>
                <a:cubicBezTo>
                  <a:pt x="53" y="69"/>
                  <a:pt x="54" y="70"/>
                  <a:pt x="54" y="70"/>
                </a:cubicBezTo>
                <a:cubicBezTo>
                  <a:pt x="54" y="71"/>
                  <a:pt x="53" y="71"/>
                  <a:pt x="51" y="71"/>
                </a:cubicBezTo>
                <a:cubicBezTo>
                  <a:pt x="28" y="71"/>
                  <a:pt x="28" y="71"/>
                  <a:pt x="28" y="71"/>
                </a:cubicBezTo>
                <a:cubicBezTo>
                  <a:pt x="26" y="71"/>
                  <a:pt x="25" y="71"/>
                  <a:pt x="25" y="70"/>
                </a:cubicBezTo>
                <a:cubicBezTo>
                  <a:pt x="25" y="70"/>
                  <a:pt x="26" y="69"/>
                  <a:pt x="28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44" y="69"/>
                  <a:pt x="44" y="69"/>
                  <a:pt x="44" y="69"/>
                </a:cubicBezTo>
                <a:lnTo>
                  <a:pt x="51" y="69"/>
                </a:lnTo>
                <a:close/>
                <a:moveTo>
                  <a:pt x="44" y="64"/>
                </a:moveTo>
                <a:cubicBezTo>
                  <a:pt x="46" y="64"/>
                  <a:pt x="47" y="65"/>
                  <a:pt x="47" y="66"/>
                </a:cubicBezTo>
                <a:cubicBezTo>
                  <a:pt x="47" y="66"/>
                  <a:pt x="46" y="67"/>
                  <a:pt x="44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3" y="67"/>
                  <a:pt x="32" y="66"/>
                  <a:pt x="32" y="66"/>
                </a:cubicBezTo>
                <a:cubicBezTo>
                  <a:pt x="32" y="65"/>
                  <a:pt x="33" y="64"/>
                  <a:pt x="35" y="64"/>
                </a:cubicBezTo>
                <a:cubicBezTo>
                  <a:pt x="38" y="64"/>
                  <a:pt x="38" y="64"/>
                  <a:pt x="38" y="64"/>
                </a:cubicBezTo>
                <a:cubicBezTo>
                  <a:pt x="38" y="65"/>
                  <a:pt x="38" y="65"/>
                  <a:pt x="38" y="65"/>
                </a:cubicBezTo>
                <a:cubicBezTo>
                  <a:pt x="42" y="65"/>
                  <a:pt x="42" y="65"/>
                  <a:pt x="42" y="65"/>
                </a:cubicBezTo>
                <a:cubicBezTo>
                  <a:pt x="42" y="64"/>
                  <a:pt x="42" y="64"/>
                  <a:pt x="42" y="64"/>
                </a:cubicBezTo>
                <a:lnTo>
                  <a:pt x="44" y="64"/>
                </a:lnTo>
                <a:close/>
                <a:moveTo>
                  <a:pt x="66" y="54"/>
                </a:moveTo>
                <a:cubicBezTo>
                  <a:pt x="62" y="54"/>
                  <a:pt x="59" y="53"/>
                  <a:pt x="57" y="52"/>
                </a:cubicBezTo>
                <a:cubicBezTo>
                  <a:pt x="76" y="52"/>
                  <a:pt x="76" y="52"/>
                  <a:pt x="76" y="52"/>
                </a:cubicBezTo>
                <a:cubicBezTo>
                  <a:pt x="74" y="53"/>
                  <a:pt x="71" y="54"/>
                  <a:pt x="66" y="54"/>
                </a:cubicBezTo>
                <a:close/>
                <a:moveTo>
                  <a:pt x="74" y="47"/>
                </a:moveTo>
                <a:cubicBezTo>
                  <a:pt x="75" y="48"/>
                  <a:pt x="75" y="48"/>
                  <a:pt x="74" y="49"/>
                </a:cubicBezTo>
                <a:cubicBezTo>
                  <a:pt x="74" y="49"/>
                  <a:pt x="74" y="49"/>
                  <a:pt x="74" y="49"/>
                </a:cubicBezTo>
                <a:cubicBezTo>
                  <a:pt x="58" y="49"/>
                  <a:pt x="58" y="49"/>
                  <a:pt x="58" y="49"/>
                </a:cubicBezTo>
                <a:cubicBezTo>
                  <a:pt x="58" y="49"/>
                  <a:pt x="58" y="49"/>
                  <a:pt x="58" y="49"/>
                </a:cubicBezTo>
                <a:cubicBezTo>
                  <a:pt x="58" y="48"/>
                  <a:pt x="58" y="48"/>
                  <a:pt x="58" y="47"/>
                </a:cubicBezTo>
                <a:cubicBezTo>
                  <a:pt x="66" y="27"/>
                  <a:pt x="66" y="27"/>
                  <a:pt x="66" y="27"/>
                </a:cubicBezTo>
                <a:cubicBezTo>
                  <a:pt x="66" y="26"/>
                  <a:pt x="66" y="26"/>
                  <a:pt x="66" y="26"/>
                </a:cubicBezTo>
                <a:cubicBezTo>
                  <a:pt x="66" y="26"/>
                  <a:pt x="67" y="26"/>
                  <a:pt x="67" y="27"/>
                </a:cubicBezTo>
                <a:lnTo>
                  <a:pt x="74" y="4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3" name="Freeform 267"/>
          <p:cNvSpPr>
            <a:spLocks noEditPoints="1"/>
          </p:cNvSpPr>
          <p:nvPr/>
        </p:nvSpPr>
        <p:spPr bwMode="auto">
          <a:xfrm>
            <a:off x="7290968" y="4153794"/>
            <a:ext cx="330497" cy="366993"/>
          </a:xfrm>
          <a:custGeom>
            <a:avLst/>
            <a:gdLst>
              <a:gd name="T0" fmla="*/ 48 w 69"/>
              <a:gd name="T1" fmla="*/ 43 h 73"/>
              <a:gd name="T2" fmla="*/ 55 w 69"/>
              <a:gd name="T3" fmla="*/ 42 h 73"/>
              <a:gd name="T4" fmla="*/ 46 w 69"/>
              <a:gd name="T5" fmla="*/ 27 h 73"/>
              <a:gd name="T6" fmla="*/ 48 w 69"/>
              <a:gd name="T7" fmla="*/ 20 h 73"/>
              <a:gd name="T8" fmla="*/ 42 w 69"/>
              <a:gd name="T9" fmla="*/ 11 h 73"/>
              <a:gd name="T10" fmla="*/ 27 w 69"/>
              <a:gd name="T11" fmla="*/ 11 h 73"/>
              <a:gd name="T12" fmla="*/ 20 w 69"/>
              <a:gd name="T13" fmla="*/ 20 h 73"/>
              <a:gd name="T14" fmla="*/ 23 w 69"/>
              <a:gd name="T15" fmla="*/ 27 h 73"/>
              <a:gd name="T16" fmla="*/ 13 w 69"/>
              <a:gd name="T17" fmla="*/ 42 h 73"/>
              <a:gd name="T18" fmla="*/ 19 w 69"/>
              <a:gd name="T19" fmla="*/ 43 h 73"/>
              <a:gd name="T20" fmla="*/ 20 w 69"/>
              <a:gd name="T21" fmla="*/ 49 h 73"/>
              <a:gd name="T22" fmla="*/ 47 w 69"/>
              <a:gd name="T23" fmla="*/ 29 h 73"/>
              <a:gd name="T24" fmla="*/ 48 w 69"/>
              <a:gd name="T25" fmla="*/ 41 h 73"/>
              <a:gd name="T26" fmla="*/ 38 w 69"/>
              <a:gd name="T27" fmla="*/ 31 h 73"/>
              <a:gd name="T28" fmla="*/ 44 w 69"/>
              <a:gd name="T29" fmla="*/ 27 h 73"/>
              <a:gd name="T30" fmla="*/ 42 w 69"/>
              <a:gd name="T31" fmla="*/ 13 h 73"/>
              <a:gd name="T32" fmla="*/ 46 w 69"/>
              <a:gd name="T33" fmla="*/ 19 h 73"/>
              <a:gd name="T34" fmla="*/ 45 w 69"/>
              <a:gd name="T35" fmla="*/ 21 h 73"/>
              <a:gd name="T36" fmla="*/ 40 w 69"/>
              <a:gd name="T37" fmla="*/ 21 h 73"/>
              <a:gd name="T38" fmla="*/ 42 w 69"/>
              <a:gd name="T39" fmla="*/ 13 h 73"/>
              <a:gd name="T40" fmla="*/ 38 w 69"/>
              <a:gd name="T41" fmla="*/ 22 h 73"/>
              <a:gd name="T42" fmla="*/ 38 w 69"/>
              <a:gd name="T43" fmla="*/ 24 h 73"/>
              <a:gd name="T44" fmla="*/ 30 w 69"/>
              <a:gd name="T45" fmla="*/ 25 h 73"/>
              <a:gd name="T46" fmla="*/ 29 w 69"/>
              <a:gd name="T47" fmla="*/ 23 h 73"/>
              <a:gd name="T48" fmla="*/ 34 w 69"/>
              <a:gd name="T49" fmla="*/ 16 h 73"/>
              <a:gd name="T50" fmla="*/ 23 w 69"/>
              <a:gd name="T51" fmla="*/ 18 h 73"/>
              <a:gd name="T52" fmla="*/ 30 w 69"/>
              <a:gd name="T53" fmla="*/ 15 h 73"/>
              <a:gd name="T54" fmla="*/ 26 w 69"/>
              <a:gd name="T55" fmla="*/ 24 h 73"/>
              <a:gd name="T56" fmla="*/ 23 w 69"/>
              <a:gd name="T57" fmla="*/ 20 h 73"/>
              <a:gd name="T58" fmla="*/ 16 w 69"/>
              <a:gd name="T59" fmla="*/ 41 h 73"/>
              <a:gd name="T60" fmla="*/ 24 w 69"/>
              <a:gd name="T61" fmla="*/ 28 h 73"/>
              <a:gd name="T62" fmla="*/ 29 w 69"/>
              <a:gd name="T63" fmla="*/ 29 h 73"/>
              <a:gd name="T64" fmla="*/ 27 w 69"/>
              <a:gd name="T65" fmla="*/ 32 h 73"/>
              <a:gd name="T66" fmla="*/ 21 w 69"/>
              <a:gd name="T67" fmla="*/ 47 h 73"/>
              <a:gd name="T68" fmla="*/ 31 w 69"/>
              <a:gd name="T69" fmla="*/ 33 h 73"/>
              <a:gd name="T70" fmla="*/ 37 w 69"/>
              <a:gd name="T71" fmla="*/ 33 h 73"/>
              <a:gd name="T72" fmla="*/ 46 w 69"/>
              <a:gd name="T73" fmla="*/ 47 h 73"/>
              <a:gd name="T74" fmla="*/ 7 w 69"/>
              <a:gd name="T75" fmla="*/ 0 h 73"/>
              <a:gd name="T76" fmla="*/ 7 w 69"/>
              <a:gd name="T77" fmla="*/ 59 h 73"/>
              <a:gd name="T78" fmla="*/ 7 w 69"/>
              <a:gd name="T79" fmla="*/ 73 h 73"/>
              <a:gd name="T80" fmla="*/ 25 w 69"/>
              <a:gd name="T81" fmla="*/ 59 h 73"/>
              <a:gd name="T82" fmla="*/ 69 w 69"/>
              <a:gd name="T83" fmla="*/ 7 h 73"/>
              <a:gd name="T84" fmla="*/ 15 w 69"/>
              <a:gd name="T85" fmla="*/ 56 h 73"/>
              <a:gd name="T86" fmla="*/ 3 w 69"/>
              <a:gd name="T87" fmla="*/ 52 h 73"/>
              <a:gd name="T88" fmla="*/ 62 w 69"/>
              <a:gd name="T89" fmla="*/ 4 h 73"/>
              <a:gd name="T90" fmla="*/ 62 w 69"/>
              <a:gd name="T91" fmla="*/ 56 h 73"/>
              <a:gd name="T92" fmla="*/ 11 w 69"/>
              <a:gd name="T93" fmla="*/ 67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9" h="73">
                <a:moveTo>
                  <a:pt x="49" y="49"/>
                </a:moveTo>
                <a:cubicBezTo>
                  <a:pt x="49" y="48"/>
                  <a:pt x="49" y="48"/>
                  <a:pt x="49" y="48"/>
                </a:cubicBezTo>
                <a:cubicBezTo>
                  <a:pt x="49" y="47"/>
                  <a:pt x="49" y="45"/>
                  <a:pt x="48" y="43"/>
                </a:cubicBezTo>
                <a:cubicBezTo>
                  <a:pt x="54" y="43"/>
                  <a:pt x="54" y="43"/>
                  <a:pt x="54" y="43"/>
                </a:cubicBezTo>
                <a:cubicBezTo>
                  <a:pt x="54" y="43"/>
                  <a:pt x="55" y="43"/>
                  <a:pt x="55" y="43"/>
                </a:cubicBezTo>
                <a:cubicBezTo>
                  <a:pt x="55" y="43"/>
                  <a:pt x="55" y="42"/>
                  <a:pt x="55" y="42"/>
                </a:cubicBezTo>
                <a:cubicBezTo>
                  <a:pt x="55" y="39"/>
                  <a:pt x="54" y="31"/>
                  <a:pt x="53" y="30"/>
                </a:cubicBezTo>
                <a:cubicBezTo>
                  <a:pt x="52" y="28"/>
                  <a:pt x="50" y="28"/>
                  <a:pt x="48" y="27"/>
                </a:cubicBezTo>
                <a:cubicBezTo>
                  <a:pt x="47" y="27"/>
                  <a:pt x="46" y="27"/>
                  <a:pt x="46" y="27"/>
                </a:cubicBezTo>
                <a:cubicBezTo>
                  <a:pt x="46" y="26"/>
                  <a:pt x="46" y="26"/>
                  <a:pt x="46" y="25"/>
                </a:cubicBezTo>
                <a:cubicBezTo>
                  <a:pt x="46" y="24"/>
                  <a:pt x="47" y="23"/>
                  <a:pt x="47" y="22"/>
                </a:cubicBezTo>
                <a:cubicBezTo>
                  <a:pt x="48" y="22"/>
                  <a:pt x="48" y="21"/>
                  <a:pt x="48" y="20"/>
                </a:cubicBezTo>
                <a:cubicBezTo>
                  <a:pt x="48" y="19"/>
                  <a:pt x="48" y="18"/>
                  <a:pt x="48" y="18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14"/>
                  <a:pt x="45" y="11"/>
                  <a:pt x="42" y="11"/>
                </a:cubicBezTo>
                <a:cubicBezTo>
                  <a:pt x="39" y="11"/>
                  <a:pt x="38" y="12"/>
                  <a:pt x="36" y="14"/>
                </a:cubicBezTo>
                <a:cubicBezTo>
                  <a:pt x="35" y="13"/>
                  <a:pt x="34" y="13"/>
                  <a:pt x="32" y="14"/>
                </a:cubicBezTo>
                <a:cubicBezTo>
                  <a:pt x="31" y="12"/>
                  <a:pt x="29" y="11"/>
                  <a:pt x="27" y="11"/>
                </a:cubicBezTo>
                <a:cubicBezTo>
                  <a:pt x="23" y="11"/>
                  <a:pt x="21" y="14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0" y="19"/>
                  <a:pt x="20" y="20"/>
                </a:cubicBezTo>
                <a:cubicBezTo>
                  <a:pt x="21" y="21"/>
                  <a:pt x="21" y="22"/>
                  <a:pt x="22" y="22"/>
                </a:cubicBezTo>
                <a:cubicBezTo>
                  <a:pt x="22" y="23"/>
                  <a:pt x="22" y="24"/>
                  <a:pt x="23" y="25"/>
                </a:cubicBezTo>
                <a:cubicBezTo>
                  <a:pt x="23" y="26"/>
                  <a:pt x="23" y="26"/>
                  <a:pt x="23" y="27"/>
                </a:cubicBezTo>
                <a:cubicBezTo>
                  <a:pt x="22" y="27"/>
                  <a:pt x="21" y="27"/>
                  <a:pt x="21" y="27"/>
                </a:cubicBezTo>
                <a:cubicBezTo>
                  <a:pt x="19" y="28"/>
                  <a:pt x="17" y="28"/>
                  <a:pt x="16" y="30"/>
                </a:cubicBezTo>
                <a:cubicBezTo>
                  <a:pt x="14" y="31"/>
                  <a:pt x="14" y="39"/>
                  <a:pt x="13" y="42"/>
                </a:cubicBezTo>
                <a:cubicBezTo>
                  <a:pt x="13" y="42"/>
                  <a:pt x="14" y="43"/>
                  <a:pt x="14" y="43"/>
                </a:cubicBezTo>
                <a:cubicBezTo>
                  <a:pt x="14" y="43"/>
                  <a:pt x="14" y="43"/>
                  <a:pt x="15" y="43"/>
                </a:cubicBezTo>
                <a:cubicBezTo>
                  <a:pt x="19" y="43"/>
                  <a:pt x="19" y="43"/>
                  <a:pt x="19" y="43"/>
                </a:cubicBezTo>
                <a:cubicBezTo>
                  <a:pt x="19" y="45"/>
                  <a:pt x="19" y="47"/>
                  <a:pt x="18" y="48"/>
                </a:cubicBezTo>
                <a:cubicBezTo>
                  <a:pt x="18" y="48"/>
                  <a:pt x="19" y="48"/>
                  <a:pt x="19" y="49"/>
                </a:cubicBezTo>
                <a:cubicBezTo>
                  <a:pt x="19" y="49"/>
                  <a:pt x="19" y="49"/>
                  <a:pt x="20" y="49"/>
                </a:cubicBezTo>
                <a:cubicBezTo>
                  <a:pt x="48" y="49"/>
                  <a:pt x="48" y="49"/>
                  <a:pt x="48" y="49"/>
                </a:cubicBezTo>
                <a:cubicBezTo>
                  <a:pt x="48" y="49"/>
                  <a:pt x="48" y="49"/>
                  <a:pt x="49" y="49"/>
                </a:cubicBezTo>
                <a:close/>
                <a:moveTo>
                  <a:pt x="47" y="29"/>
                </a:moveTo>
                <a:cubicBezTo>
                  <a:pt x="48" y="30"/>
                  <a:pt x="51" y="30"/>
                  <a:pt x="51" y="31"/>
                </a:cubicBezTo>
                <a:cubicBezTo>
                  <a:pt x="52" y="32"/>
                  <a:pt x="52" y="36"/>
                  <a:pt x="53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7" y="36"/>
                  <a:pt x="47" y="35"/>
                  <a:pt x="46" y="35"/>
                </a:cubicBezTo>
                <a:cubicBezTo>
                  <a:pt x="45" y="33"/>
                  <a:pt x="43" y="33"/>
                  <a:pt x="41" y="32"/>
                </a:cubicBezTo>
                <a:cubicBezTo>
                  <a:pt x="40" y="32"/>
                  <a:pt x="39" y="31"/>
                  <a:pt x="38" y="31"/>
                </a:cubicBezTo>
                <a:cubicBezTo>
                  <a:pt x="38" y="31"/>
                  <a:pt x="38" y="30"/>
                  <a:pt x="38" y="29"/>
                </a:cubicBezTo>
                <a:cubicBezTo>
                  <a:pt x="39" y="28"/>
                  <a:pt x="39" y="27"/>
                  <a:pt x="39" y="26"/>
                </a:cubicBezTo>
                <a:cubicBezTo>
                  <a:pt x="41" y="27"/>
                  <a:pt x="42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5" y="29"/>
                  <a:pt x="46" y="29"/>
                  <a:pt x="47" y="29"/>
                </a:cubicBezTo>
                <a:close/>
                <a:moveTo>
                  <a:pt x="42" y="13"/>
                </a:moveTo>
                <a:cubicBezTo>
                  <a:pt x="44" y="13"/>
                  <a:pt x="46" y="15"/>
                  <a:pt x="46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20"/>
                  <a:pt x="4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5" y="20"/>
                  <a:pt x="45" y="21"/>
                  <a:pt x="45" y="21"/>
                </a:cubicBezTo>
                <a:cubicBezTo>
                  <a:pt x="44" y="23"/>
                  <a:pt x="43" y="26"/>
                  <a:pt x="41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3"/>
                  <a:pt x="41" y="22"/>
                  <a:pt x="40" y="21"/>
                </a:cubicBezTo>
                <a:cubicBezTo>
                  <a:pt x="40" y="21"/>
                  <a:pt x="41" y="21"/>
                  <a:pt x="41" y="21"/>
                </a:cubicBezTo>
                <a:cubicBezTo>
                  <a:pt x="41" y="19"/>
                  <a:pt x="40" y="17"/>
                  <a:pt x="38" y="15"/>
                </a:cubicBezTo>
                <a:cubicBezTo>
                  <a:pt x="39" y="14"/>
                  <a:pt x="40" y="13"/>
                  <a:pt x="42" y="13"/>
                </a:cubicBezTo>
                <a:close/>
                <a:moveTo>
                  <a:pt x="34" y="16"/>
                </a:moveTo>
                <a:cubicBezTo>
                  <a:pt x="36" y="16"/>
                  <a:pt x="38" y="18"/>
                  <a:pt x="38" y="21"/>
                </a:cubicBezTo>
                <a:cubicBezTo>
                  <a:pt x="38" y="21"/>
                  <a:pt x="38" y="22"/>
                  <a:pt x="38" y="22"/>
                </a:cubicBezTo>
                <a:cubicBezTo>
                  <a:pt x="38" y="22"/>
                  <a:pt x="38" y="23"/>
                  <a:pt x="39" y="23"/>
                </a:cubicBezTo>
                <a:cubicBezTo>
                  <a:pt x="39" y="23"/>
                  <a:pt x="39" y="23"/>
                  <a:pt x="39" y="23"/>
                </a:cubicBezTo>
                <a:cubicBezTo>
                  <a:pt x="39" y="24"/>
                  <a:pt x="38" y="24"/>
                  <a:pt x="38" y="24"/>
                </a:cubicBezTo>
                <a:cubicBezTo>
                  <a:pt x="38" y="24"/>
                  <a:pt x="38" y="25"/>
                  <a:pt x="38" y="25"/>
                </a:cubicBezTo>
                <a:cubicBezTo>
                  <a:pt x="37" y="27"/>
                  <a:pt x="35" y="29"/>
                  <a:pt x="34" y="29"/>
                </a:cubicBezTo>
                <a:cubicBezTo>
                  <a:pt x="32" y="29"/>
                  <a:pt x="30" y="27"/>
                  <a:pt x="30" y="25"/>
                </a:cubicBezTo>
                <a:cubicBezTo>
                  <a:pt x="30" y="25"/>
                  <a:pt x="29" y="24"/>
                  <a:pt x="29" y="24"/>
                </a:cubicBezTo>
                <a:cubicBezTo>
                  <a:pt x="29" y="24"/>
                  <a:pt x="29" y="24"/>
                  <a:pt x="29" y="23"/>
                </a:cubicBezTo>
                <a:cubicBezTo>
                  <a:pt x="29" y="23"/>
                  <a:pt x="29" y="23"/>
                  <a:pt x="29" y="23"/>
                </a:cubicBezTo>
                <a:cubicBezTo>
                  <a:pt x="29" y="23"/>
                  <a:pt x="29" y="22"/>
                  <a:pt x="29" y="22"/>
                </a:cubicBezTo>
                <a:cubicBezTo>
                  <a:pt x="29" y="22"/>
                  <a:pt x="29" y="21"/>
                  <a:pt x="29" y="21"/>
                </a:cubicBezTo>
                <a:cubicBezTo>
                  <a:pt x="29" y="18"/>
                  <a:pt x="31" y="16"/>
                  <a:pt x="34" y="16"/>
                </a:cubicBezTo>
                <a:close/>
                <a:moveTo>
                  <a:pt x="23" y="20"/>
                </a:moveTo>
                <a:cubicBezTo>
                  <a:pt x="23" y="20"/>
                  <a:pt x="23" y="19"/>
                  <a:pt x="23" y="19"/>
                </a:cubicBezTo>
                <a:cubicBezTo>
                  <a:pt x="23" y="19"/>
                  <a:pt x="23" y="19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5"/>
                  <a:pt x="25" y="13"/>
                  <a:pt x="27" y="13"/>
                </a:cubicBezTo>
                <a:cubicBezTo>
                  <a:pt x="28" y="13"/>
                  <a:pt x="29" y="14"/>
                  <a:pt x="30" y="15"/>
                </a:cubicBezTo>
                <a:cubicBezTo>
                  <a:pt x="28" y="16"/>
                  <a:pt x="27" y="18"/>
                  <a:pt x="27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2"/>
                  <a:pt x="26" y="23"/>
                  <a:pt x="26" y="24"/>
                </a:cubicBezTo>
                <a:cubicBezTo>
                  <a:pt x="26" y="24"/>
                  <a:pt x="27" y="24"/>
                  <a:pt x="27" y="25"/>
                </a:cubicBezTo>
                <a:cubicBezTo>
                  <a:pt x="25" y="25"/>
                  <a:pt x="24" y="23"/>
                  <a:pt x="24" y="21"/>
                </a:cubicBezTo>
                <a:cubicBezTo>
                  <a:pt x="23" y="21"/>
                  <a:pt x="23" y="20"/>
                  <a:pt x="23" y="20"/>
                </a:cubicBezTo>
                <a:cubicBezTo>
                  <a:pt x="23" y="20"/>
                  <a:pt x="23" y="20"/>
                  <a:pt x="23" y="20"/>
                </a:cubicBezTo>
                <a:close/>
                <a:moveTo>
                  <a:pt x="19" y="41"/>
                </a:moveTo>
                <a:cubicBezTo>
                  <a:pt x="16" y="41"/>
                  <a:pt x="16" y="41"/>
                  <a:pt x="16" y="41"/>
                </a:cubicBezTo>
                <a:cubicBezTo>
                  <a:pt x="16" y="36"/>
                  <a:pt x="17" y="32"/>
                  <a:pt x="17" y="31"/>
                </a:cubicBezTo>
                <a:cubicBezTo>
                  <a:pt x="18" y="30"/>
                  <a:pt x="20" y="30"/>
                  <a:pt x="21" y="29"/>
                </a:cubicBezTo>
                <a:cubicBezTo>
                  <a:pt x="23" y="29"/>
                  <a:pt x="24" y="29"/>
                  <a:pt x="24" y="28"/>
                </a:cubicBezTo>
                <a:cubicBezTo>
                  <a:pt x="25" y="28"/>
                  <a:pt x="25" y="27"/>
                  <a:pt x="25" y="27"/>
                </a:cubicBezTo>
                <a:cubicBezTo>
                  <a:pt x="26" y="27"/>
                  <a:pt x="27" y="27"/>
                  <a:pt x="28" y="27"/>
                </a:cubicBezTo>
                <a:cubicBezTo>
                  <a:pt x="28" y="28"/>
                  <a:pt x="29" y="28"/>
                  <a:pt x="29" y="29"/>
                </a:cubicBezTo>
                <a:cubicBezTo>
                  <a:pt x="29" y="30"/>
                  <a:pt x="29" y="31"/>
                  <a:pt x="29" y="31"/>
                </a:cubicBezTo>
                <a:cubicBezTo>
                  <a:pt x="29" y="31"/>
                  <a:pt x="27" y="32"/>
                  <a:pt x="27" y="32"/>
                </a:cubicBezTo>
                <a:cubicBezTo>
                  <a:pt x="27" y="32"/>
                  <a:pt x="27" y="32"/>
                  <a:pt x="27" y="32"/>
                </a:cubicBezTo>
                <a:cubicBezTo>
                  <a:pt x="24" y="33"/>
                  <a:pt x="22" y="33"/>
                  <a:pt x="21" y="35"/>
                </a:cubicBezTo>
                <a:cubicBezTo>
                  <a:pt x="21" y="35"/>
                  <a:pt x="20" y="36"/>
                  <a:pt x="19" y="41"/>
                </a:cubicBezTo>
                <a:close/>
                <a:moveTo>
                  <a:pt x="21" y="47"/>
                </a:moveTo>
                <a:cubicBezTo>
                  <a:pt x="21" y="41"/>
                  <a:pt x="22" y="37"/>
                  <a:pt x="23" y="36"/>
                </a:cubicBezTo>
                <a:cubicBezTo>
                  <a:pt x="23" y="35"/>
                  <a:pt x="26" y="35"/>
                  <a:pt x="27" y="34"/>
                </a:cubicBezTo>
                <a:cubicBezTo>
                  <a:pt x="29" y="34"/>
                  <a:pt x="30" y="33"/>
                  <a:pt x="31" y="33"/>
                </a:cubicBezTo>
                <a:cubicBezTo>
                  <a:pt x="31" y="32"/>
                  <a:pt x="31" y="32"/>
                  <a:pt x="31" y="31"/>
                </a:cubicBezTo>
                <a:cubicBezTo>
                  <a:pt x="33" y="32"/>
                  <a:pt x="34" y="32"/>
                  <a:pt x="36" y="31"/>
                </a:cubicBezTo>
                <a:cubicBezTo>
                  <a:pt x="36" y="32"/>
                  <a:pt x="36" y="32"/>
                  <a:pt x="37" y="33"/>
                </a:cubicBezTo>
                <a:cubicBezTo>
                  <a:pt x="37" y="33"/>
                  <a:pt x="38" y="34"/>
                  <a:pt x="40" y="34"/>
                </a:cubicBezTo>
                <a:cubicBezTo>
                  <a:pt x="42" y="35"/>
                  <a:pt x="44" y="35"/>
                  <a:pt x="45" y="36"/>
                </a:cubicBezTo>
                <a:cubicBezTo>
                  <a:pt x="45" y="37"/>
                  <a:pt x="46" y="41"/>
                  <a:pt x="46" y="47"/>
                </a:cubicBezTo>
                <a:lnTo>
                  <a:pt x="21" y="47"/>
                </a:lnTo>
                <a:close/>
                <a:moveTo>
                  <a:pt x="62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6"/>
                  <a:pt x="3" y="59"/>
                  <a:pt x="7" y="59"/>
                </a:cubicBezTo>
                <a:cubicBezTo>
                  <a:pt x="11" y="59"/>
                  <a:pt x="11" y="59"/>
                  <a:pt x="11" y="59"/>
                </a:cubicBezTo>
                <a:cubicBezTo>
                  <a:pt x="6" y="70"/>
                  <a:pt x="6" y="70"/>
                  <a:pt x="6" y="70"/>
                </a:cubicBezTo>
                <a:cubicBezTo>
                  <a:pt x="6" y="71"/>
                  <a:pt x="6" y="72"/>
                  <a:pt x="7" y="73"/>
                </a:cubicBezTo>
                <a:cubicBezTo>
                  <a:pt x="7" y="73"/>
                  <a:pt x="8" y="73"/>
                  <a:pt x="8" y="73"/>
                </a:cubicBezTo>
                <a:cubicBezTo>
                  <a:pt x="9" y="73"/>
                  <a:pt x="9" y="73"/>
                  <a:pt x="10" y="73"/>
                </a:cubicBezTo>
                <a:cubicBezTo>
                  <a:pt x="25" y="59"/>
                  <a:pt x="25" y="59"/>
                  <a:pt x="25" y="59"/>
                </a:cubicBezTo>
                <a:cubicBezTo>
                  <a:pt x="62" y="59"/>
                  <a:pt x="62" y="59"/>
                  <a:pt x="62" y="59"/>
                </a:cubicBezTo>
                <a:cubicBezTo>
                  <a:pt x="65" y="59"/>
                  <a:pt x="69" y="56"/>
                  <a:pt x="69" y="52"/>
                </a:cubicBezTo>
                <a:cubicBezTo>
                  <a:pt x="69" y="7"/>
                  <a:pt x="69" y="7"/>
                  <a:pt x="69" y="7"/>
                </a:cubicBezTo>
                <a:cubicBezTo>
                  <a:pt x="69" y="3"/>
                  <a:pt x="65" y="0"/>
                  <a:pt x="62" y="0"/>
                </a:cubicBezTo>
                <a:close/>
                <a:moveTo>
                  <a:pt x="15" y="57"/>
                </a:moveTo>
                <a:cubicBezTo>
                  <a:pt x="15" y="57"/>
                  <a:pt x="15" y="56"/>
                  <a:pt x="15" y="56"/>
                </a:cubicBezTo>
                <a:cubicBezTo>
                  <a:pt x="15" y="56"/>
                  <a:pt x="14" y="56"/>
                  <a:pt x="14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5" y="56"/>
                  <a:pt x="3" y="54"/>
                  <a:pt x="3" y="52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5" y="4"/>
                  <a:pt x="7" y="4"/>
                </a:cubicBezTo>
                <a:cubicBezTo>
                  <a:pt x="62" y="4"/>
                  <a:pt x="62" y="4"/>
                  <a:pt x="62" y="4"/>
                </a:cubicBezTo>
                <a:cubicBezTo>
                  <a:pt x="64" y="4"/>
                  <a:pt x="65" y="5"/>
                  <a:pt x="65" y="7"/>
                </a:cubicBezTo>
                <a:cubicBezTo>
                  <a:pt x="65" y="52"/>
                  <a:pt x="65" y="52"/>
                  <a:pt x="65" y="52"/>
                </a:cubicBezTo>
                <a:cubicBezTo>
                  <a:pt x="65" y="54"/>
                  <a:pt x="64" y="56"/>
                  <a:pt x="62" y="56"/>
                </a:cubicBezTo>
                <a:cubicBezTo>
                  <a:pt x="24" y="56"/>
                  <a:pt x="24" y="56"/>
                  <a:pt x="24" y="56"/>
                </a:cubicBezTo>
                <a:cubicBezTo>
                  <a:pt x="24" y="56"/>
                  <a:pt x="24" y="56"/>
                  <a:pt x="24" y="56"/>
                </a:cubicBezTo>
                <a:cubicBezTo>
                  <a:pt x="11" y="67"/>
                  <a:pt x="11" y="67"/>
                  <a:pt x="11" y="67"/>
                </a:cubicBezTo>
                <a:lnTo>
                  <a:pt x="15" y="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4" name="Freeform 124"/>
          <p:cNvSpPr>
            <a:spLocks noEditPoints="1"/>
          </p:cNvSpPr>
          <p:nvPr/>
        </p:nvSpPr>
        <p:spPr bwMode="auto">
          <a:xfrm>
            <a:off x="5917556" y="1909663"/>
            <a:ext cx="351979" cy="341805"/>
          </a:xfrm>
          <a:custGeom>
            <a:avLst/>
            <a:gdLst>
              <a:gd name="T0" fmla="*/ 1 w 73"/>
              <a:gd name="T1" fmla="*/ 19 h 68"/>
              <a:gd name="T2" fmla="*/ 37 w 73"/>
              <a:gd name="T3" fmla="*/ 1 h 68"/>
              <a:gd name="T4" fmla="*/ 72 w 73"/>
              <a:gd name="T5" fmla="*/ 21 h 68"/>
              <a:gd name="T6" fmla="*/ 36 w 73"/>
              <a:gd name="T7" fmla="*/ 4 h 68"/>
              <a:gd name="T8" fmla="*/ 1 w 73"/>
              <a:gd name="T9" fmla="*/ 22 h 68"/>
              <a:gd name="T10" fmla="*/ 37 w 73"/>
              <a:gd name="T11" fmla="*/ 6 h 68"/>
              <a:gd name="T12" fmla="*/ 66 w 73"/>
              <a:gd name="T13" fmla="*/ 22 h 68"/>
              <a:gd name="T14" fmla="*/ 8 w 73"/>
              <a:gd name="T15" fmla="*/ 22 h 68"/>
              <a:gd name="T16" fmla="*/ 7 w 73"/>
              <a:gd name="T17" fmla="*/ 21 h 68"/>
              <a:gd name="T18" fmla="*/ 37 w 73"/>
              <a:gd name="T19" fmla="*/ 6 h 68"/>
              <a:gd name="T20" fmla="*/ 36 w 73"/>
              <a:gd name="T21" fmla="*/ 8 h 68"/>
              <a:gd name="T22" fmla="*/ 60 w 73"/>
              <a:gd name="T23" fmla="*/ 20 h 68"/>
              <a:gd name="T24" fmla="*/ 73 w 73"/>
              <a:gd name="T25" fmla="*/ 67 h 68"/>
              <a:gd name="T26" fmla="*/ 1 w 73"/>
              <a:gd name="T27" fmla="*/ 68 h 68"/>
              <a:gd name="T28" fmla="*/ 0 w 73"/>
              <a:gd name="T29" fmla="*/ 61 h 68"/>
              <a:gd name="T30" fmla="*/ 4 w 73"/>
              <a:gd name="T31" fmla="*/ 59 h 68"/>
              <a:gd name="T32" fmla="*/ 6 w 73"/>
              <a:gd name="T33" fmla="*/ 56 h 68"/>
              <a:gd name="T34" fmla="*/ 12 w 73"/>
              <a:gd name="T35" fmla="*/ 26 h 68"/>
              <a:gd name="T36" fmla="*/ 7 w 73"/>
              <a:gd name="T37" fmla="*/ 25 h 68"/>
              <a:gd name="T38" fmla="*/ 13 w 73"/>
              <a:gd name="T39" fmla="*/ 24 h 68"/>
              <a:gd name="T40" fmla="*/ 27 w 73"/>
              <a:gd name="T41" fmla="*/ 24 h 68"/>
              <a:gd name="T42" fmla="*/ 41 w 73"/>
              <a:gd name="T43" fmla="*/ 24 h 68"/>
              <a:gd name="T44" fmla="*/ 56 w 73"/>
              <a:gd name="T45" fmla="*/ 24 h 68"/>
              <a:gd name="T46" fmla="*/ 65 w 73"/>
              <a:gd name="T47" fmla="*/ 24 h 68"/>
              <a:gd name="T48" fmla="*/ 65 w 73"/>
              <a:gd name="T49" fmla="*/ 26 h 68"/>
              <a:gd name="T50" fmla="*/ 62 w 73"/>
              <a:gd name="T51" fmla="*/ 56 h 68"/>
              <a:gd name="T52" fmla="*/ 68 w 73"/>
              <a:gd name="T53" fmla="*/ 58 h 68"/>
              <a:gd name="T54" fmla="*/ 71 w 73"/>
              <a:gd name="T55" fmla="*/ 59 h 68"/>
              <a:gd name="T56" fmla="*/ 48 w 73"/>
              <a:gd name="T57" fmla="*/ 56 h 68"/>
              <a:gd name="T58" fmla="*/ 55 w 73"/>
              <a:gd name="T59" fmla="*/ 26 h 68"/>
              <a:gd name="T60" fmla="*/ 48 w 73"/>
              <a:gd name="T61" fmla="*/ 56 h 68"/>
              <a:gd name="T62" fmla="*/ 40 w 73"/>
              <a:gd name="T63" fmla="*/ 56 h 68"/>
              <a:gd name="T64" fmla="*/ 33 w 73"/>
              <a:gd name="T65" fmla="*/ 26 h 68"/>
              <a:gd name="T66" fmla="*/ 19 w 73"/>
              <a:gd name="T67" fmla="*/ 56 h 68"/>
              <a:gd name="T68" fmla="*/ 26 w 73"/>
              <a:gd name="T69" fmla="*/ 26 h 68"/>
              <a:gd name="T70" fmla="*/ 19 w 73"/>
              <a:gd name="T71" fmla="*/ 56 h 68"/>
              <a:gd name="T72" fmla="*/ 65 w 73"/>
              <a:gd name="T73" fmla="*/ 59 h 68"/>
              <a:gd name="T74" fmla="*/ 7 w 73"/>
              <a:gd name="T75" fmla="*/ 59 h 68"/>
              <a:gd name="T76" fmla="*/ 67 w 73"/>
              <a:gd name="T77" fmla="*/ 62 h 68"/>
              <a:gd name="T78" fmla="*/ 3 w 73"/>
              <a:gd name="T79" fmla="*/ 62 h 68"/>
              <a:gd name="T80" fmla="*/ 70 w 73"/>
              <a:gd name="T81" fmla="*/ 65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" h="68">
                <a:moveTo>
                  <a:pt x="0" y="21"/>
                </a:moveTo>
                <a:cubicBezTo>
                  <a:pt x="0" y="20"/>
                  <a:pt x="0" y="19"/>
                  <a:pt x="1" y="19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7" y="1"/>
                </a:cubicBezTo>
                <a:cubicBezTo>
                  <a:pt x="72" y="19"/>
                  <a:pt x="72" y="19"/>
                  <a:pt x="72" y="19"/>
                </a:cubicBezTo>
                <a:cubicBezTo>
                  <a:pt x="73" y="19"/>
                  <a:pt x="73" y="20"/>
                  <a:pt x="72" y="21"/>
                </a:cubicBezTo>
                <a:cubicBezTo>
                  <a:pt x="72" y="22"/>
                  <a:pt x="71" y="22"/>
                  <a:pt x="70" y="21"/>
                </a:cubicBezTo>
                <a:cubicBezTo>
                  <a:pt x="36" y="4"/>
                  <a:pt x="36" y="4"/>
                  <a:pt x="36" y="4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2"/>
                  <a:pt x="2" y="22"/>
                  <a:pt x="1" y="22"/>
                </a:cubicBezTo>
                <a:cubicBezTo>
                  <a:pt x="1" y="22"/>
                  <a:pt x="0" y="21"/>
                  <a:pt x="0" y="21"/>
                </a:cubicBezTo>
                <a:close/>
                <a:moveTo>
                  <a:pt x="37" y="6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1"/>
                  <a:pt x="66" y="21"/>
                  <a:pt x="66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7" y="6"/>
                </a:cubicBezTo>
                <a:close/>
                <a:moveTo>
                  <a:pt x="60" y="20"/>
                </a:moveTo>
                <a:cubicBezTo>
                  <a:pt x="36" y="8"/>
                  <a:pt x="36" y="8"/>
                  <a:pt x="36" y="8"/>
                </a:cubicBezTo>
                <a:cubicBezTo>
                  <a:pt x="12" y="20"/>
                  <a:pt x="12" y="20"/>
                  <a:pt x="12" y="20"/>
                </a:cubicBezTo>
                <a:lnTo>
                  <a:pt x="60" y="20"/>
                </a:lnTo>
                <a:close/>
                <a:moveTo>
                  <a:pt x="73" y="61"/>
                </a:move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2" y="68"/>
                  <a:pt x="7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7"/>
                  <a:pt x="0" y="67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0"/>
                  <a:pt x="1" y="59"/>
                  <a:pt x="1" y="59"/>
                </a:cubicBezTo>
                <a:cubicBezTo>
                  <a:pt x="4" y="59"/>
                  <a:pt x="4" y="59"/>
                  <a:pt x="4" y="59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57"/>
                  <a:pt x="5" y="56"/>
                  <a:pt x="6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2" y="26"/>
                  <a:pt x="12" y="26"/>
                  <a:pt x="12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6"/>
                  <a:pt x="7" y="26"/>
                  <a:pt x="7" y="25"/>
                </a:cubicBezTo>
                <a:cubicBezTo>
                  <a:pt x="7" y="25"/>
                  <a:pt x="7" y="24"/>
                  <a:pt x="8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27" y="24"/>
                  <a:pt x="27" y="24"/>
                  <a:pt x="27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6" y="25"/>
                  <a:pt x="66" y="25"/>
                </a:cubicBezTo>
                <a:cubicBezTo>
                  <a:pt x="66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56"/>
                  <a:pt x="62" y="56"/>
                  <a:pt x="62" y="56"/>
                </a:cubicBezTo>
                <a:cubicBezTo>
                  <a:pt x="67" y="56"/>
                  <a:pt x="67" y="56"/>
                  <a:pt x="67" y="56"/>
                </a:cubicBezTo>
                <a:cubicBezTo>
                  <a:pt x="68" y="56"/>
                  <a:pt x="68" y="57"/>
                  <a:pt x="68" y="58"/>
                </a:cubicBezTo>
                <a:cubicBezTo>
                  <a:pt x="68" y="59"/>
                  <a:pt x="68" y="59"/>
                  <a:pt x="68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72" y="59"/>
                  <a:pt x="73" y="60"/>
                  <a:pt x="73" y="61"/>
                </a:cubicBezTo>
                <a:close/>
                <a:moveTo>
                  <a:pt x="48" y="56"/>
                </a:moveTo>
                <a:cubicBezTo>
                  <a:pt x="55" y="56"/>
                  <a:pt x="55" y="56"/>
                  <a:pt x="55" y="56"/>
                </a:cubicBezTo>
                <a:cubicBezTo>
                  <a:pt x="55" y="26"/>
                  <a:pt x="55" y="26"/>
                  <a:pt x="55" y="26"/>
                </a:cubicBezTo>
                <a:cubicBezTo>
                  <a:pt x="48" y="26"/>
                  <a:pt x="48" y="26"/>
                  <a:pt x="48" y="26"/>
                </a:cubicBezTo>
                <a:lnTo>
                  <a:pt x="48" y="56"/>
                </a:lnTo>
                <a:close/>
                <a:moveTo>
                  <a:pt x="33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0" y="26"/>
                  <a:pt x="40" y="26"/>
                  <a:pt x="40" y="26"/>
                </a:cubicBezTo>
                <a:cubicBezTo>
                  <a:pt x="33" y="26"/>
                  <a:pt x="33" y="26"/>
                  <a:pt x="33" y="26"/>
                </a:cubicBezTo>
                <a:lnTo>
                  <a:pt x="33" y="56"/>
                </a:lnTo>
                <a:close/>
                <a:moveTo>
                  <a:pt x="19" y="56"/>
                </a:moveTo>
                <a:cubicBezTo>
                  <a:pt x="26" y="56"/>
                  <a:pt x="26" y="56"/>
                  <a:pt x="26" y="56"/>
                </a:cubicBezTo>
                <a:cubicBezTo>
                  <a:pt x="26" y="26"/>
                  <a:pt x="26" y="26"/>
                  <a:pt x="26" y="26"/>
                </a:cubicBezTo>
                <a:cubicBezTo>
                  <a:pt x="19" y="26"/>
                  <a:pt x="19" y="26"/>
                  <a:pt x="19" y="26"/>
                </a:cubicBezTo>
                <a:lnTo>
                  <a:pt x="19" y="56"/>
                </a:lnTo>
                <a:close/>
                <a:moveTo>
                  <a:pt x="7" y="59"/>
                </a:moveTo>
                <a:cubicBezTo>
                  <a:pt x="65" y="59"/>
                  <a:pt x="65" y="59"/>
                  <a:pt x="65" y="59"/>
                </a:cubicBezTo>
                <a:cubicBezTo>
                  <a:pt x="65" y="59"/>
                  <a:pt x="65" y="59"/>
                  <a:pt x="65" y="59"/>
                </a:cubicBezTo>
                <a:cubicBezTo>
                  <a:pt x="7" y="59"/>
                  <a:pt x="7" y="59"/>
                  <a:pt x="7" y="59"/>
                </a:cubicBezTo>
                <a:close/>
                <a:moveTo>
                  <a:pt x="70" y="62"/>
                </a:moveTo>
                <a:cubicBezTo>
                  <a:pt x="67" y="62"/>
                  <a:pt x="67" y="62"/>
                  <a:pt x="67" y="62"/>
                </a:cubicBezTo>
                <a:cubicBezTo>
                  <a:pt x="6" y="62"/>
                  <a:pt x="6" y="62"/>
                  <a:pt x="6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3" y="65"/>
                  <a:pt x="3" y="65"/>
                  <a:pt x="3" y="65"/>
                </a:cubicBezTo>
                <a:cubicBezTo>
                  <a:pt x="70" y="65"/>
                  <a:pt x="70" y="65"/>
                  <a:pt x="70" y="65"/>
                </a:cubicBezTo>
                <a:lnTo>
                  <a:pt x="70" y="6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5" name="Freeform 151"/>
          <p:cNvSpPr>
            <a:spLocks noEditPoints="1"/>
          </p:cNvSpPr>
          <p:nvPr/>
        </p:nvSpPr>
        <p:spPr bwMode="auto">
          <a:xfrm>
            <a:off x="7268680" y="2704264"/>
            <a:ext cx="364841" cy="376545"/>
          </a:xfrm>
          <a:custGeom>
            <a:avLst/>
            <a:gdLst>
              <a:gd name="T0" fmla="*/ 52 w 79"/>
              <a:gd name="T1" fmla="*/ 0 h 79"/>
              <a:gd name="T2" fmla="*/ 0 w 79"/>
              <a:gd name="T3" fmla="*/ 52 h 79"/>
              <a:gd name="T4" fmla="*/ 27 w 79"/>
              <a:gd name="T5" fmla="*/ 79 h 79"/>
              <a:gd name="T6" fmla="*/ 79 w 79"/>
              <a:gd name="T7" fmla="*/ 27 h 79"/>
              <a:gd name="T8" fmla="*/ 27 w 79"/>
              <a:gd name="T9" fmla="*/ 76 h 79"/>
              <a:gd name="T10" fmla="*/ 26 w 79"/>
              <a:gd name="T11" fmla="*/ 76 h 79"/>
              <a:gd name="T12" fmla="*/ 23 w 79"/>
              <a:gd name="T13" fmla="*/ 71 h 79"/>
              <a:gd name="T14" fmla="*/ 32 w 79"/>
              <a:gd name="T15" fmla="*/ 71 h 79"/>
              <a:gd name="T16" fmla="*/ 28 w 79"/>
              <a:gd name="T17" fmla="*/ 76 h 79"/>
              <a:gd name="T18" fmla="*/ 22 w 79"/>
              <a:gd name="T19" fmla="*/ 68 h 79"/>
              <a:gd name="T20" fmla="*/ 8 w 79"/>
              <a:gd name="T21" fmla="*/ 58 h 79"/>
              <a:gd name="T22" fmla="*/ 10 w 79"/>
              <a:gd name="T23" fmla="*/ 46 h 79"/>
              <a:gd name="T24" fmla="*/ 44 w 79"/>
              <a:gd name="T25" fmla="*/ 9 h 79"/>
              <a:gd name="T26" fmla="*/ 51 w 79"/>
              <a:gd name="T27" fmla="*/ 13 h 79"/>
              <a:gd name="T28" fmla="*/ 58 w 79"/>
              <a:gd name="T29" fmla="*/ 8 h 79"/>
              <a:gd name="T30" fmla="*/ 68 w 79"/>
              <a:gd name="T31" fmla="*/ 23 h 79"/>
              <a:gd name="T32" fmla="*/ 69 w 79"/>
              <a:gd name="T33" fmla="*/ 34 h 79"/>
              <a:gd name="T34" fmla="*/ 34 w 79"/>
              <a:gd name="T35" fmla="*/ 69 h 79"/>
              <a:gd name="T36" fmla="*/ 8 w 79"/>
              <a:gd name="T37" fmla="*/ 46 h 79"/>
              <a:gd name="T38" fmla="*/ 8 w 79"/>
              <a:gd name="T39" fmla="*/ 56 h 79"/>
              <a:gd name="T40" fmla="*/ 3 w 79"/>
              <a:gd name="T41" fmla="*/ 50 h 79"/>
              <a:gd name="T42" fmla="*/ 56 w 79"/>
              <a:gd name="T43" fmla="*/ 8 h 79"/>
              <a:gd name="T44" fmla="*/ 47 w 79"/>
              <a:gd name="T45" fmla="*/ 9 h 79"/>
              <a:gd name="T46" fmla="*/ 50 w 79"/>
              <a:gd name="T47" fmla="*/ 3 h 79"/>
              <a:gd name="T48" fmla="*/ 76 w 79"/>
              <a:gd name="T49" fmla="*/ 27 h 79"/>
              <a:gd name="T50" fmla="*/ 70 w 79"/>
              <a:gd name="T51" fmla="*/ 32 h 79"/>
              <a:gd name="T52" fmla="*/ 69 w 79"/>
              <a:gd name="T53" fmla="*/ 24 h 79"/>
              <a:gd name="T54" fmla="*/ 75 w 79"/>
              <a:gd name="T55" fmla="*/ 26 h 79"/>
              <a:gd name="T56" fmla="*/ 46 w 79"/>
              <a:gd name="T57" fmla="*/ 47 h 79"/>
              <a:gd name="T58" fmla="*/ 42 w 79"/>
              <a:gd name="T59" fmla="*/ 47 h 79"/>
              <a:gd name="T60" fmla="*/ 40 w 79"/>
              <a:gd name="T61" fmla="*/ 44 h 79"/>
              <a:gd name="T62" fmla="*/ 40 w 79"/>
              <a:gd name="T63" fmla="*/ 40 h 79"/>
              <a:gd name="T64" fmla="*/ 31 w 79"/>
              <a:gd name="T65" fmla="*/ 33 h 79"/>
              <a:gd name="T66" fmla="*/ 34 w 79"/>
              <a:gd name="T67" fmla="*/ 33 h 79"/>
              <a:gd name="T68" fmla="*/ 39 w 79"/>
              <a:gd name="T69" fmla="*/ 35 h 79"/>
              <a:gd name="T70" fmla="*/ 39 w 79"/>
              <a:gd name="T71" fmla="*/ 39 h 79"/>
              <a:gd name="T72" fmla="*/ 47 w 79"/>
              <a:gd name="T73" fmla="*/ 46 h 79"/>
              <a:gd name="T74" fmla="*/ 29 w 79"/>
              <a:gd name="T75" fmla="*/ 29 h 79"/>
              <a:gd name="T76" fmla="*/ 30 w 79"/>
              <a:gd name="T77" fmla="*/ 58 h 79"/>
              <a:gd name="T78" fmla="*/ 54 w 79"/>
              <a:gd name="T79" fmla="*/ 41 h 79"/>
              <a:gd name="T80" fmla="*/ 54 w 79"/>
              <a:gd name="T81" fmla="*/ 37 h 79"/>
              <a:gd name="T82" fmla="*/ 53 w 79"/>
              <a:gd name="T83" fmla="*/ 33 h 79"/>
              <a:gd name="T84" fmla="*/ 50 w 79"/>
              <a:gd name="T85" fmla="*/ 29 h 79"/>
              <a:gd name="T86" fmla="*/ 46 w 79"/>
              <a:gd name="T87" fmla="*/ 26 h 79"/>
              <a:gd name="T88" fmla="*/ 42 w 79"/>
              <a:gd name="T89" fmla="*/ 25 h 79"/>
              <a:gd name="T90" fmla="*/ 24 w 79"/>
              <a:gd name="T91" fmla="*/ 42 h 79"/>
              <a:gd name="T92" fmla="*/ 26 w 79"/>
              <a:gd name="T93" fmla="*/ 46 h 79"/>
              <a:gd name="T94" fmla="*/ 29 w 79"/>
              <a:gd name="T95" fmla="*/ 50 h 79"/>
              <a:gd name="T96" fmla="*/ 33 w 79"/>
              <a:gd name="T97" fmla="*/ 53 h 79"/>
              <a:gd name="T98" fmla="*/ 36 w 79"/>
              <a:gd name="T99" fmla="*/ 54 h 79"/>
              <a:gd name="T100" fmla="*/ 40 w 79"/>
              <a:gd name="T101" fmla="*/ 52 h 79"/>
              <a:gd name="T102" fmla="*/ 38 w 79"/>
              <a:gd name="T103" fmla="*/ 52 h 79"/>
              <a:gd name="T104" fmla="*/ 32 w 79"/>
              <a:gd name="T105" fmla="*/ 51 h 79"/>
              <a:gd name="T106" fmla="*/ 28 w 79"/>
              <a:gd name="T107" fmla="*/ 47 h 79"/>
              <a:gd name="T108" fmla="*/ 27 w 79"/>
              <a:gd name="T109" fmla="*/ 44 h 79"/>
              <a:gd name="T110" fmla="*/ 30 w 79"/>
              <a:gd name="T111" fmla="*/ 30 h 79"/>
              <a:gd name="T112" fmla="*/ 44 w 79"/>
              <a:gd name="T113" fmla="*/ 27 h 79"/>
              <a:gd name="T114" fmla="*/ 46 w 79"/>
              <a:gd name="T115" fmla="*/ 28 h 79"/>
              <a:gd name="T116" fmla="*/ 50 w 79"/>
              <a:gd name="T117" fmla="*/ 33 h 79"/>
              <a:gd name="T118" fmla="*/ 52 w 79"/>
              <a:gd name="T119" fmla="*/ 38 h 79"/>
              <a:gd name="T120" fmla="*/ 52 w 79"/>
              <a:gd name="T121" fmla="*/ 41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9" h="79">
                <a:moveTo>
                  <a:pt x="77" y="23"/>
                </a:moveTo>
                <a:cubicBezTo>
                  <a:pt x="55" y="1"/>
                  <a:pt x="55" y="1"/>
                  <a:pt x="55" y="1"/>
                </a:cubicBezTo>
                <a:cubicBezTo>
                  <a:pt x="54" y="0"/>
                  <a:pt x="53" y="0"/>
                  <a:pt x="52" y="0"/>
                </a:cubicBezTo>
                <a:cubicBezTo>
                  <a:pt x="50" y="0"/>
                  <a:pt x="49" y="0"/>
                  <a:pt x="48" y="1"/>
                </a:cubicBezTo>
                <a:cubicBezTo>
                  <a:pt x="1" y="48"/>
                  <a:pt x="1" y="48"/>
                  <a:pt x="1" y="48"/>
                </a:cubicBezTo>
                <a:cubicBezTo>
                  <a:pt x="0" y="49"/>
                  <a:pt x="0" y="50"/>
                  <a:pt x="0" y="52"/>
                </a:cubicBezTo>
                <a:cubicBezTo>
                  <a:pt x="0" y="53"/>
                  <a:pt x="0" y="54"/>
                  <a:pt x="1" y="55"/>
                </a:cubicBezTo>
                <a:cubicBezTo>
                  <a:pt x="23" y="78"/>
                  <a:pt x="23" y="78"/>
                  <a:pt x="23" y="78"/>
                </a:cubicBezTo>
                <a:cubicBezTo>
                  <a:pt x="24" y="79"/>
                  <a:pt x="26" y="79"/>
                  <a:pt x="27" y="79"/>
                </a:cubicBezTo>
                <a:cubicBezTo>
                  <a:pt x="28" y="79"/>
                  <a:pt x="30" y="79"/>
                  <a:pt x="31" y="78"/>
                </a:cubicBezTo>
                <a:cubicBezTo>
                  <a:pt x="77" y="31"/>
                  <a:pt x="77" y="31"/>
                  <a:pt x="77" y="31"/>
                </a:cubicBezTo>
                <a:cubicBezTo>
                  <a:pt x="78" y="30"/>
                  <a:pt x="79" y="28"/>
                  <a:pt x="79" y="27"/>
                </a:cubicBezTo>
                <a:cubicBezTo>
                  <a:pt x="79" y="26"/>
                  <a:pt x="78" y="24"/>
                  <a:pt x="77" y="23"/>
                </a:cubicBezTo>
                <a:close/>
                <a:moveTo>
                  <a:pt x="28" y="76"/>
                </a:moveTo>
                <a:cubicBezTo>
                  <a:pt x="28" y="76"/>
                  <a:pt x="27" y="76"/>
                  <a:pt x="27" y="76"/>
                </a:cubicBezTo>
                <a:cubicBezTo>
                  <a:pt x="27" y="76"/>
                  <a:pt x="27" y="76"/>
                  <a:pt x="27" y="76"/>
                </a:cubicBezTo>
                <a:cubicBezTo>
                  <a:pt x="27" y="76"/>
                  <a:pt x="27" y="76"/>
                  <a:pt x="27" y="76"/>
                </a:cubicBezTo>
                <a:cubicBezTo>
                  <a:pt x="26" y="76"/>
                  <a:pt x="26" y="76"/>
                  <a:pt x="26" y="76"/>
                </a:cubicBezTo>
                <a:cubicBezTo>
                  <a:pt x="26" y="76"/>
                  <a:pt x="26" y="76"/>
                  <a:pt x="25" y="75"/>
                </a:cubicBezTo>
                <a:cubicBezTo>
                  <a:pt x="22" y="72"/>
                  <a:pt x="22" y="72"/>
                  <a:pt x="22" y="72"/>
                </a:cubicBezTo>
                <a:cubicBezTo>
                  <a:pt x="22" y="71"/>
                  <a:pt x="22" y="71"/>
                  <a:pt x="23" y="71"/>
                </a:cubicBezTo>
                <a:cubicBezTo>
                  <a:pt x="24" y="70"/>
                  <a:pt x="24" y="70"/>
                  <a:pt x="24" y="70"/>
                </a:cubicBezTo>
                <a:cubicBezTo>
                  <a:pt x="26" y="68"/>
                  <a:pt x="29" y="68"/>
                  <a:pt x="31" y="70"/>
                </a:cubicBezTo>
                <a:cubicBezTo>
                  <a:pt x="32" y="71"/>
                  <a:pt x="32" y="71"/>
                  <a:pt x="32" y="71"/>
                </a:cubicBezTo>
                <a:cubicBezTo>
                  <a:pt x="32" y="71"/>
                  <a:pt x="33" y="71"/>
                  <a:pt x="33" y="71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76"/>
                  <a:pt x="28" y="76"/>
                  <a:pt x="28" y="76"/>
                </a:cubicBezTo>
                <a:close/>
                <a:moveTo>
                  <a:pt x="34" y="69"/>
                </a:moveTo>
                <a:cubicBezTo>
                  <a:pt x="33" y="68"/>
                  <a:pt x="33" y="68"/>
                  <a:pt x="33" y="68"/>
                </a:cubicBezTo>
                <a:cubicBezTo>
                  <a:pt x="30" y="65"/>
                  <a:pt x="25" y="65"/>
                  <a:pt x="22" y="68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70"/>
                  <a:pt x="21" y="70"/>
                  <a:pt x="20" y="70"/>
                </a:cubicBezTo>
                <a:cubicBezTo>
                  <a:pt x="8" y="58"/>
                  <a:pt x="8" y="58"/>
                  <a:pt x="8" y="58"/>
                </a:cubicBezTo>
                <a:cubicBezTo>
                  <a:pt x="9" y="58"/>
                  <a:pt x="9" y="58"/>
                  <a:pt x="10" y="57"/>
                </a:cubicBezTo>
                <a:cubicBezTo>
                  <a:pt x="10" y="56"/>
                  <a:pt x="10" y="56"/>
                  <a:pt x="10" y="56"/>
                </a:cubicBezTo>
                <a:cubicBezTo>
                  <a:pt x="13" y="53"/>
                  <a:pt x="13" y="49"/>
                  <a:pt x="10" y="46"/>
                </a:cubicBezTo>
                <a:cubicBezTo>
                  <a:pt x="10" y="45"/>
                  <a:pt x="10" y="45"/>
                  <a:pt x="10" y="45"/>
                </a:cubicBezTo>
                <a:cubicBezTo>
                  <a:pt x="9" y="45"/>
                  <a:pt x="9" y="45"/>
                  <a:pt x="9" y="44"/>
                </a:cubicBezTo>
                <a:cubicBezTo>
                  <a:pt x="44" y="9"/>
                  <a:pt x="44" y="9"/>
                  <a:pt x="44" y="9"/>
                </a:cubicBezTo>
                <a:cubicBezTo>
                  <a:pt x="44" y="9"/>
                  <a:pt x="45" y="10"/>
                  <a:pt x="45" y="10"/>
                </a:cubicBezTo>
                <a:cubicBezTo>
                  <a:pt x="46" y="11"/>
                  <a:pt x="46" y="11"/>
                  <a:pt x="46" y="11"/>
                </a:cubicBezTo>
                <a:cubicBezTo>
                  <a:pt x="47" y="12"/>
                  <a:pt x="49" y="13"/>
                  <a:pt x="51" y="13"/>
                </a:cubicBezTo>
                <a:cubicBezTo>
                  <a:pt x="53" y="13"/>
                  <a:pt x="55" y="12"/>
                  <a:pt x="56" y="11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9"/>
                  <a:pt x="58" y="9"/>
                  <a:pt x="58" y="8"/>
                </a:cubicBezTo>
                <a:cubicBezTo>
                  <a:pt x="70" y="21"/>
                  <a:pt x="70" y="21"/>
                  <a:pt x="70" y="21"/>
                </a:cubicBezTo>
                <a:cubicBezTo>
                  <a:pt x="70" y="21"/>
                  <a:pt x="69" y="21"/>
                  <a:pt x="69" y="22"/>
                </a:cubicBezTo>
                <a:cubicBezTo>
                  <a:pt x="68" y="23"/>
                  <a:pt x="68" y="23"/>
                  <a:pt x="68" y="23"/>
                </a:cubicBezTo>
                <a:cubicBezTo>
                  <a:pt x="67" y="24"/>
                  <a:pt x="66" y="26"/>
                  <a:pt x="66" y="28"/>
                </a:cubicBezTo>
                <a:cubicBezTo>
                  <a:pt x="66" y="30"/>
                  <a:pt x="67" y="32"/>
                  <a:pt x="68" y="33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69" y="34"/>
                  <a:pt x="70" y="34"/>
                </a:cubicBezTo>
                <a:cubicBezTo>
                  <a:pt x="34" y="70"/>
                  <a:pt x="34" y="70"/>
                  <a:pt x="34" y="70"/>
                </a:cubicBezTo>
                <a:cubicBezTo>
                  <a:pt x="34" y="69"/>
                  <a:pt x="34" y="69"/>
                  <a:pt x="34" y="69"/>
                </a:cubicBezTo>
                <a:close/>
                <a:moveTo>
                  <a:pt x="3" y="50"/>
                </a:move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9" y="47"/>
                  <a:pt x="9" y="47"/>
                  <a:pt x="9" y="47"/>
                </a:cubicBezTo>
                <a:cubicBezTo>
                  <a:pt x="11" y="49"/>
                  <a:pt x="11" y="53"/>
                  <a:pt x="9" y="55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7" y="57"/>
                  <a:pt x="7" y="57"/>
                </a:cubicBezTo>
                <a:cubicBezTo>
                  <a:pt x="3" y="53"/>
                  <a:pt x="3" y="53"/>
                  <a:pt x="3" y="53"/>
                </a:cubicBezTo>
                <a:cubicBezTo>
                  <a:pt x="2" y="52"/>
                  <a:pt x="2" y="51"/>
                  <a:pt x="3" y="50"/>
                </a:cubicBezTo>
                <a:close/>
                <a:moveTo>
                  <a:pt x="53" y="3"/>
                </a:moveTo>
                <a:cubicBezTo>
                  <a:pt x="57" y="7"/>
                  <a:pt x="57" y="7"/>
                  <a:pt x="57" y="7"/>
                </a:cubicBezTo>
                <a:cubicBezTo>
                  <a:pt x="56" y="7"/>
                  <a:pt x="56" y="8"/>
                  <a:pt x="56" y="8"/>
                </a:cubicBezTo>
                <a:cubicBezTo>
                  <a:pt x="55" y="9"/>
                  <a:pt x="55" y="9"/>
                  <a:pt x="55" y="9"/>
                </a:cubicBezTo>
                <a:cubicBezTo>
                  <a:pt x="54" y="10"/>
                  <a:pt x="52" y="11"/>
                  <a:pt x="51" y="11"/>
                </a:cubicBezTo>
                <a:cubicBezTo>
                  <a:pt x="49" y="11"/>
                  <a:pt x="48" y="10"/>
                  <a:pt x="47" y="9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2" y="3"/>
                  <a:pt x="53" y="3"/>
                </a:cubicBezTo>
                <a:close/>
                <a:moveTo>
                  <a:pt x="75" y="26"/>
                </a:moveTo>
                <a:cubicBezTo>
                  <a:pt x="76" y="26"/>
                  <a:pt x="76" y="27"/>
                  <a:pt x="76" y="27"/>
                </a:cubicBezTo>
                <a:cubicBezTo>
                  <a:pt x="76" y="28"/>
                  <a:pt x="76" y="28"/>
                  <a:pt x="75" y="29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3"/>
                  <a:pt x="71" y="33"/>
                  <a:pt x="70" y="32"/>
                </a:cubicBezTo>
                <a:cubicBezTo>
                  <a:pt x="69" y="32"/>
                  <a:pt x="69" y="32"/>
                  <a:pt x="69" y="32"/>
                </a:cubicBezTo>
                <a:cubicBezTo>
                  <a:pt x="68" y="31"/>
                  <a:pt x="68" y="29"/>
                  <a:pt x="68" y="28"/>
                </a:cubicBezTo>
                <a:cubicBezTo>
                  <a:pt x="68" y="26"/>
                  <a:pt x="68" y="25"/>
                  <a:pt x="69" y="24"/>
                </a:cubicBezTo>
                <a:cubicBezTo>
                  <a:pt x="70" y="23"/>
                  <a:pt x="70" y="23"/>
                  <a:pt x="70" y="23"/>
                </a:cubicBezTo>
                <a:cubicBezTo>
                  <a:pt x="71" y="23"/>
                  <a:pt x="71" y="22"/>
                  <a:pt x="72" y="22"/>
                </a:cubicBezTo>
                <a:lnTo>
                  <a:pt x="75" y="26"/>
                </a:lnTo>
                <a:close/>
                <a:moveTo>
                  <a:pt x="47" y="46"/>
                </a:moveTo>
                <a:cubicBezTo>
                  <a:pt x="47" y="46"/>
                  <a:pt x="47" y="47"/>
                  <a:pt x="47" y="47"/>
                </a:cubicBezTo>
                <a:cubicBezTo>
                  <a:pt x="47" y="47"/>
                  <a:pt x="47" y="47"/>
                  <a:pt x="46" y="47"/>
                </a:cubicBezTo>
                <a:cubicBezTo>
                  <a:pt x="46" y="47"/>
                  <a:pt x="46" y="47"/>
                  <a:pt x="46" y="47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7"/>
                  <a:pt x="43" y="47"/>
                  <a:pt x="42" y="47"/>
                </a:cubicBezTo>
                <a:cubicBezTo>
                  <a:pt x="41" y="47"/>
                  <a:pt x="39" y="47"/>
                  <a:pt x="39" y="46"/>
                </a:cubicBezTo>
                <a:cubicBezTo>
                  <a:pt x="38" y="45"/>
                  <a:pt x="38" y="45"/>
                  <a:pt x="39" y="44"/>
                </a:cubicBezTo>
                <a:cubicBezTo>
                  <a:pt x="39" y="44"/>
                  <a:pt x="40" y="44"/>
                  <a:pt x="40" y="44"/>
                </a:cubicBezTo>
                <a:cubicBezTo>
                  <a:pt x="41" y="45"/>
                  <a:pt x="43" y="45"/>
                  <a:pt x="44" y="44"/>
                </a:cubicBezTo>
                <a:cubicBezTo>
                  <a:pt x="45" y="43"/>
                  <a:pt x="45" y="41"/>
                  <a:pt x="44" y="40"/>
                </a:cubicBezTo>
                <a:cubicBezTo>
                  <a:pt x="43" y="39"/>
                  <a:pt x="41" y="39"/>
                  <a:pt x="40" y="40"/>
                </a:cubicBezTo>
                <a:cubicBezTo>
                  <a:pt x="38" y="42"/>
                  <a:pt x="35" y="42"/>
                  <a:pt x="33" y="40"/>
                </a:cubicBezTo>
                <a:cubicBezTo>
                  <a:pt x="31" y="39"/>
                  <a:pt x="31" y="36"/>
                  <a:pt x="32" y="34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3"/>
                  <a:pt x="31" y="32"/>
                  <a:pt x="31" y="32"/>
                </a:cubicBezTo>
                <a:cubicBezTo>
                  <a:pt x="31" y="31"/>
                  <a:pt x="32" y="31"/>
                  <a:pt x="32" y="32"/>
                </a:cubicBezTo>
                <a:cubicBezTo>
                  <a:pt x="34" y="33"/>
                  <a:pt x="34" y="33"/>
                  <a:pt x="34" y="33"/>
                </a:cubicBezTo>
                <a:cubicBezTo>
                  <a:pt x="36" y="31"/>
                  <a:pt x="38" y="32"/>
                  <a:pt x="40" y="33"/>
                </a:cubicBezTo>
                <a:cubicBezTo>
                  <a:pt x="40" y="34"/>
                  <a:pt x="40" y="34"/>
                  <a:pt x="40" y="35"/>
                </a:cubicBezTo>
                <a:cubicBezTo>
                  <a:pt x="40" y="35"/>
                  <a:pt x="39" y="35"/>
                  <a:pt x="39" y="35"/>
                </a:cubicBezTo>
                <a:cubicBezTo>
                  <a:pt x="37" y="34"/>
                  <a:pt x="36" y="34"/>
                  <a:pt x="34" y="35"/>
                </a:cubicBezTo>
                <a:cubicBezTo>
                  <a:pt x="33" y="36"/>
                  <a:pt x="33" y="38"/>
                  <a:pt x="34" y="39"/>
                </a:cubicBezTo>
                <a:cubicBezTo>
                  <a:pt x="36" y="40"/>
                  <a:pt x="37" y="40"/>
                  <a:pt x="39" y="39"/>
                </a:cubicBezTo>
                <a:cubicBezTo>
                  <a:pt x="40" y="37"/>
                  <a:pt x="44" y="37"/>
                  <a:pt x="45" y="39"/>
                </a:cubicBezTo>
                <a:cubicBezTo>
                  <a:pt x="47" y="40"/>
                  <a:pt x="47" y="43"/>
                  <a:pt x="46" y="45"/>
                </a:cubicBezTo>
                <a:lnTo>
                  <a:pt x="47" y="46"/>
                </a:lnTo>
                <a:close/>
                <a:moveTo>
                  <a:pt x="55" y="24"/>
                </a:moveTo>
                <a:cubicBezTo>
                  <a:pt x="51" y="20"/>
                  <a:pt x="44" y="21"/>
                  <a:pt x="38" y="24"/>
                </a:cubicBezTo>
                <a:cubicBezTo>
                  <a:pt x="34" y="25"/>
                  <a:pt x="31" y="26"/>
                  <a:pt x="29" y="29"/>
                </a:cubicBezTo>
                <a:cubicBezTo>
                  <a:pt x="26" y="31"/>
                  <a:pt x="25" y="34"/>
                  <a:pt x="24" y="38"/>
                </a:cubicBezTo>
                <a:cubicBezTo>
                  <a:pt x="20" y="45"/>
                  <a:pt x="20" y="51"/>
                  <a:pt x="24" y="55"/>
                </a:cubicBezTo>
                <a:cubicBezTo>
                  <a:pt x="25" y="57"/>
                  <a:pt x="28" y="58"/>
                  <a:pt x="30" y="58"/>
                </a:cubicBezTo>
                <a:cubicBezTo>
                  <a:pt x="34" y="58"/>
                  <a:pt x="37" y="56"/>
                  <a:pt x="41" y="54"/>
                </a:cubicBezTo>
                <a:cubicBezTo>
                  <a:pt x="44" y="54"/>
                  <a:pt x="47" y="53"/>
                  <a:pt x="50" y="50"/>
                </a:cubicBezTo>
                <a:cubicBezTo>
                  <a:pt x="52" y="48"/>
                  <a:pt x="54" y="44"/>
                  <a:pt x="54" y="41"/>
                </a:cubicBezTo>
                <a:cubicBezTo>
                  <a:pt x="58" y="34"/>
                  <a:pt x="58" y="27"/>
                  <a:pt x="55" y="24"/>
                </a:cubicBezTo>
                <a:close/>
                <a:moveTo>
                  <a:pt x="53" y="25"/>
                </a:moveTo>
                <a:cubicBezTo>
                  <a:pt x="56" y="28"/>
                  <a:pt x="56" y="32"/>
                  <a:pt x="54" y="37"/>
                </a:cubicBezTo>
                <a:cubicBezTo>
                  <a:pt x="54" y="36"/>
                  <a:pt x="54" y="36"/>
                  <a:pt x="54" y="35"/>
                </a:cubicBezTo>
                <a:cubicBezTo>
                  <a:pt x="54" y="35"/>
                  <a:pt x="54" y="35"/>
                  <a:pt x="53" y="34"/>
                </a:cubicBezTo>
                <a:cubicBezTo>
                  <a:pt x="53" y="34"/>
                  <a:pt x="53" y="33"/>
                  <a:pt x="53" y="33"/>
                </a:cubicBezTo>
                <a:cubicBezTo>
                  <a:pt x="53" y="33"/>
                  <a:pt x="52" y="32"/>
                  <a:pt x="52" y="32"/>
                </a:cubicBezTo>
                <a:cubicBezTo>
                  <a:pt x="52" y="31"/>
                  <a:pt x="52" y="31"/>
                  <a:pt x="52" y="31"/>
                </a:cubicBezTo>
                <a:cubicBezTo>
                  <a:pt x="51" y="30"/>
                  <a:pt x="51" y="29"/>
                  <a:pt x="50" y="29"/>
                </a:cubicBezTo>
                <a:cubicBezTo>
                  <a:pt x="49" y="28"/>
                  <a:pt x="49" y="28"/>
                  <a:pt x="48" y="27"/>
                </a:cubicBezTo>
                <a:cubicBezTo>
                  <a:pt x="48" y="27"/>
                  <a:pt x="47" y="27"/>
                  <a:pt x="47" y="26"/>
                </a:cubicBezTo>
                <a:cubicBezTo>
                  <a:pt x="47" y="26"/>
                  <a:pt x="46" y="26"/>
                  <a:pt x="46" y="26"/>
                </a:cubicBezTo>
                <a:cubicBezTo>
                  <a:pt x="45" y="26"/>
                  <a:pt x="45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3" y="25"/>
                  <a:pt x="43" y="25"/>
                  <a:pt x="42" y="25"/>
                </a:cubicBezTo>
                <a:cubicBezTo>
                  <a:pt x="47" y="23"/>
                  <a:pt x="51" y="23"/>
                  <a:pt x="53" y="25"/>
                </a:cubicBezTo>
                <a:close/>
                <a:moveTo>
                  <a:pt x="25" y="54"/>
                </a:moveTo>
                <a:cubicBezTo>
                  <a:pt x="23" y="51"/>
                  <a:pt x="23" y="47"/>
                  <a:pt x="24" y="42"/>
                </a:cubicBezTo>
                <a:cubicBezTo>
                  <a:pt x="24" y="43"/>
                  <a:pt x="25" y="43"/>
                  <a:pt x="25" y="44"/>
                </a:cubicBezTo>
                <a:cubicBezTo>
                  <a:pt x="25" y="44"/>
                  <a:pt x="25" y="44"/>
                  <a:pt x="25" y="45"/>
                </a:cubicBezTo>
                <a:cubicBezTo>
                  <a:pt x="25" y="45"/>
                  <a:pt x="25" y="45"/>
                  <a:pt x="26" y="46"/>
                </a:cubicBezTo>
                <a:cubicBezTo>
                  <a:pt x="26" y="46"/>
                  <a:pt x="26" y="47"/>
                  <a:pt x="26" y="47"/>
                </a:cubicBezTo>
                <a:cubicBezTo>
                  <a:pt x="26" y="47"/>
                  <a:pt x="27" y="48"/>
                  <a:pt x="27" y="48"/>
                </a:cubicBezTo>
                <a:cubicBezTo>
                  <a:pt x="27" y="49"/>
                  <a:pt x="28" y="49"/>
                  <a:pt x="29" y="50"/>
                </a:cubicBezTo>
                <a:cubicBezTo>
                  <a:pt x="29" y="51"/>
                  <a:pt x="30" y="51"/>
                  <a:pt x="31" y="52"/>
                </a:cubicBezTo>
                <a:cubicBezTo>
                  <a:pt x="31" y="52"/>
                  <a:pt x="31" y="52"/>
                  <a:pt x="31" y="52"/>
                </a:cubicBezTo>
                <a:cubicBezTo>
                  <a:pt x="32" y="53"/>
                  <a:pt x="32" y="53"/>
                  <a:pt x="33" y="53"/>
                </a:cubicBezTo>
                <a:cubicBezTo>
                  <a:pt x="33" y="53"/>
                  <a:pt x="34" y="53"/>
                  <a:pt x="34" y="54"/>
                </a:cubicBezTo>
                <a:cubicBezTo>
                  <a:pt x="34" y="54"/>
                  <a:pt x="35" y="54"/>
                  <a:pt x="35" y="54"/>
                </a:cubicBezTo>
                <a:cubicBezTo>
                  <a:pt x="35" y="54"/>
                  <a:pt x="36" y="54"/>
                  <a:pt x="36" y="54"/>
                </a:cubicBezTo>
                <a:cubicBezTo>
                  <a:pt x="32" y="56"/>
                  <a:pt x="27" y="56"/>
                  <a:pt x="25" y="54"/>
                </a:cubicBezTo>
                <a:close/>
                <a:moveTo>
                  <a:pt x="49" y="49"/>
                </a:moveTo>
                <a:cubicBezTo>
                  <a:pt x="46" y="51"/>
                  <a:pt x="44" y="52"/>
                  <a:pt x="40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3"/>
                  <a:pt x="39" y="53"/>
                  <a:pt x="38" y="52"/>
                </a:cubicBezTo>
                <a:cubicBezTo>
                  <a:pt x="38" y="52"/>
                  <a:pt x="38" y="52"/>
                  <a:pt x="38" y="52"/>
                </a:cubicBezTo>
                <a:cubicBezTo>
                  <a:pt x="37" y="52"/>
                  <a:pt x="36" y="52"/>
                  <a:pt x="35" y="52"/>
                </a:cubicBezTo>
                <a:cubicBezTo>
                  <a:pt x="35" y="52"/>
                  <a:pt x="35" y="52"/>
                  <a:pt x="35" y="52"/>
                </a:cubicBezTo>
                <a:cubicBezTo>
                  <a:pt x="34" y="51"/>
                  <a:pt x="33" y="51"/>
                  <a:pt x="32" y="51"/>
                </a:cubicBezTo>
                <a:cubicBezTo>
                  <a:pt x="32" y="51"/>
                  <a:pt x="32" y="51"/>
                  <a:pt x="32" y="50"/>
                </a:cubicBezTo>
                <a:cubicBezTo>
                  <a:pt x="31" y="50"/>
                  <a:pt x="31" y="49"/>
                  <a:pt x="30" y="49"/>
                </a:cubicBezTo>
                <a:cubicBezTo>
                  <a:pt x="29" y="48"/>
                  <a:pt x="29" y="47"/>
                  <a:pt x="28" y="47"/>
                </a:cubicBezTo>
                <a:cubicBezTo>
                  <a:pt x="28" y="46"/>
                  <a:pt x="28" y="46"/>
                  <a:pt x="28" y="46"/>
                </a:cubicBezTo>
                <a:cubicBezTo>
                  <a:pt x="28" y="45"/>
                  <a:pt x="27" y="45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2"/>
                  <a:pt x="26" y="40"/>
                  <a:pt x="26" y="38"/>
                </a:cubicBezTo>
                <a:cubicBezTo>
                  <a:pt x="26" y="38"/>
                  <a:pt x="26" y="38"/>
                  <a:pt x="26" y="38"/>
                </a:cubicBezTo>
                <a:cubicBezTo>
                  <a:pt x="27" y="35"/>
                  <a:pt x="28" y="32"/>
                  <a:pt x="30" y="30"/>
                </a:cubicBezTo>
                <a:cubicBezTo>
                  <a:pt x="32" y="28"/>
                  <a:pt x="35" y="27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40" y="26"/>
                  <a:pt x="42" y="26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5" y="27"/>
                  <a:pt x="45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9"/>
                  <a:pt x="48" y="29"/>
                  <a:pt x="49" y="30"/>
                </a:cubicBezTo>
                <a:cubicBezTo>
                  <a:pt x="49" y="31"/>
                  <a:pt x="50" y="32"/>
                  <a:pt x="50" y="32"/>
                </a:cubicBezTo>
                <a:cubicBezTo>
                  <a:pt x="50" y="32"/>
                  <a:pt x="50" y="33"/>
                  <a:pt x="50" y="33"/>
                </a:cubicBezTo>
                <a:cubicBezTo>
                  <a:pt x="51" y="33"/>
                  <a:pt x="51" y="34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6"/>
                  <a:pt x="52" y="37"/>
                  <a:pt x="52" y="38"/>
                </a:cubicBezTo>
                <a:cubicBezTo>
                  <a:pt x="52" y="38"/>
                  <a:pt x="52" y="38"/>
                  <a:pt x="52" y="38"/>
                </a:cubicBezTo>
                <a:cubicBezTo>
                  <a:pt x="52" y="39"/>
                  <a:pt x="52" y="40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4"/>
                  <a:pt x="51" y="47"/>
                  <a:pt x="49" y="4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6" name="Freeform 27"/>
          <p:cNvSpPr>
            <a:spLocks noEditPoints="1"/>
          </p:cNvSpPr>
          <p:nvPr/>
        </p:nvSpPr>
        <p:spPr bwMode="auto">
          <a:xfrm>
            <a:off x="5955738" y="5021842"/>
            <a:ext cx="293145" cy="302653"/>
          </a:xfrm>
          <a:custGeom>
            <a:avLst/>
            <a:gdLst>
              <a:gd name="T0" fmla="*/ 27 w 78"/>
              <a:gd name="T1" fmla="*/ 53 h 78"/>
              <a:gd name="T2" fmla="*/ 27 w 78"/>
              <a:gd name="T3" fmla="*/ 25 h 78"/>
              <a:gd name="T4" fmla="*/ 22 w 78"/>
              <a:gd name="T5" fmla="*/ 29 h 78"/>
              <a:gd name="T6" fmla="*/ 49 w 78"/>
              <a:gd name="T7" fmla="*/ 55 h 78"/>
              <a:gd name="T8" fmla="*/ 53 w 78"/>
              <a:gd name="T9" fmla="*/ 50 h 78"/>
              <a:gd name="T10" fmla="*/ 25 w 78"/>
              <a:gd name="T11" fmla="*/ 25 h 78"/>
              <a:gd name="T12" fmla="*/ 53 w 78"/>
              <a:gd name="T13" fmla="*/ 56 h 78"/>
              <a:gd name="T14" fmla="*/ 55 w 78"/>
              <a:gd name="T15" fmla="*/ 54 h 78"/>
              <a:gd name="T16" fmla="*/ 49 w 78"/>
              <a:gd name="T17" fmla="*/ 25 h 78"/>
              <a:gd name="T18" fmla="*/ 49 w 78"/>
              <a:gd name="T19" fmla="*/ 40 h 78"/>
              <a:gd name="T20" fmla="*/ 28 w 78"/>
              <a:gd name="T21" fmla="*/ 41 h 78"/>
              <a:gd name="T22" fmla="*/ 49 w 78"/>
              <a:gd name="T23" fmla="*/ 42 h 78"/>
              <a:gd name="T24" fmla="*/ 57 w 78"/>
              <a:gd name="T25" fmla="*/ 25 h 78"/>
              <a:gd name="T26" fmla="*/ 30 w 78"/>
              <a:gd name="T27" fmla="*/ 41 h 78"/>
              <a:gd name="T28" fmla="*/ 33 w 78"/>
              <a:gd name="T29" fmla="*/ 43 h 78"/>
              <a:gd name="T30" fmla="*/ 53 w 78"/>
              <a:gd name="T31" fmla="*/ 23 h 78"/>
              <a:gd name="T32" fmla="*/ 76 w 78"/>
              <a:gd name="T33" fmla="*/ 31 h 78"/>
              <a:gd name="T34" fmla="*/ 67 w 78"/>
              <a:gd name="T35" fmla="*/ 28 h 78"/>
              <a:gd name="T36" fmla="*/ 78 w 78"/>
              <a:gd name="T37" fmla="*/ 21 h 78"/>
              <a:gd name="T38" fmla="*/ 59 w 78"/>
              <a:gd name="T39" fmla="*/ 11 h 78"/>
              <a:gd name="T40" fmla="*/ 56 w 78"/>
              <a:gd name="T41" fmla="*/ 1 h 78"/>
              <a:gd name="T42" fmla="*/ 50 w 78"/>
              <a:gd name="T43" fmla="*/ 1 h 78"/>
              <a:gd name="T44" fmla="*/ 47 w 78"/>
              <a:gd name="T45" fmla="*/ 11 h 78"/>
              <a:gd name="T46" fmla="*/ 39 w 78"/>
              <a:gd name="T47" fmla="*/ 0 h 78"/>
              <a:gd name="T48" fmla="*/ 31 w 78"/>
              <a:gd name="T49" fmla="*/ 11 h 78"/>
              <a:gd name="T50" fmla="*/ 28 w 78"/>
              <a:gd name="T51" fmla="*/ 1 h 78"/>
              <a:gd name="T52" fmla="*/ 22 w 78"/>
              <a:gd name="T53" fmla="*/ 1 h 78"/>
              <a:gd name="T54" fmla="*/ 19 w 78"/>
              <a:gd name="T55" fmla="*/ 11 h 78"/>
              <a:gd name="T56" fmla="*/ 0 w 78"/>
              <a:gd name="T57" fmla="*/ 21 h 78"/>
              <a:gd name="T58" fmla="*/ 11 w 78"/>
              <a:gd name="T59" fmla="*/ 28 h 78"/>
              <a:gd name="T60" fmla="*/ 1 w 78"/>
              <a:gd name="T61" fmla="*/ 31 h 78"/>
              <a:gd name="T62" fmla="*/ 1 w 78"/>
              <a:gd name="T63" fmla="*/ 37 h 78"/>
              <a:gd name="T64" fmla="*/ 11 w 78"/>
              <a:gd name="T65" fmla="*/ 40 h 78"/>
              <a:gd name="T66" fmla="*/ 0 w 78"/>
              <a:gd name="T67" fmla="*/ 48 h 78"/>
              <a:gd name="T68" fmla="*/ 11 w 78"/>
              <a:gd name="T69" fmla="*/ 56 h 78"/>
              <a:gd name="T70" fmla="*/ 1 w 78"/>
              <a:gd name="T71" fmla="*/ 59 h 78"/>
              <a:gd name="T72" fmla="*/ 19 w 78"/>
              <a:gd name="T73" fmla="*/ 76 h 78"/>
              <a:gd name="T74" fmla="*/ 22 w 78"/>
              <a:gd name="T75" fmla="*/ 67 h 78"/>
              <a:gd name="T76" fmla="*/ 30 w 78"/>
              <a:gd name="T77" fmla="*/ 78 h 78"/>
              <a:gd name="T78" fmla="*/ 37 w 78"/>
              <a:gd name="T79" fmla="*/ 67 h 78"/>
              <a:gd name="T80" fmla="*/ 40 w 78"/>
              <a:gd name="T81" fmla="*/ 76 h 78"/>
              <a:gd name="T82" fmla="*/ 47 w 78"/>
              <a:gd name="T83" fmla="*/ 76 h 78"/>
              <a:gd name="T84" fmla="*/ 50 w 78"/>
              <a:gd name="T85" fmla="*/ 67 h 78"/>
              <a:gd name="T86" fmla="*/ 57 w 78"/>
              <a:gd name="T87" fmla="*/ 78 h 78"/>
              <a:gd name="T88" fmla="*/ 67 w 78"/>
              <a:gd name="T89" fmla="*/ 59 h 78"/>
              <a:gd name="T90" fmla="*/ 76 w 78"/>
              <a:gd name="T91" fmla="*/ 56 h 78"/>
              <a:gd name="T92" fmla="*/ 76 w 78"/>
              <a:gd name="T93" fmla="*/ 49 h 78"/>
              <a:gd name="T94" fmla="*/ 67 w 78"/>
              <a:gd name="T95" fmla="*/ 46 h 78"/>
              <a:gd name="T96" fmla="*/ 78 w 78"/>
              <a:gd name="T97" fmla="*/ 39 h 78"/>
              <a:gd name="T98" fmla="*/ 67 w 78"/>
              <a:gd name="T99" fmla="*/ 31 h 78"/>
              <a:gd name="T100" fmla="*/ 58 w 78"/>
              <a:gd name="T101" fmla="*/ 64 h 78"/>
              <a:gd name="T102" fmla="*/ 14 w 78"/>
              <a:gd name="T103" fmla="*/ 20 h 78"/>
              <a:gd name="T104" fmla="*/ 64 w 78"/>
              <a:gd name="T105" fmla="*/ 20 h 78"/>
              <a:gd name="T106" fmla="*/ 21 w 78"/>
              <a:gd name="T107" fmla="*/ 16 h 78"/>
              <a:gd name="T108" fmla="*/ 21 w 78"/>
              <a:gd name="T109" fmla="*/ 62 h 78"/>
              <a:gd name="T110" fmla="*/ 62 w 78"/>
              <a:gd name="T111" fmla="*/ 21 h 78"/>
              <a:gd name="T112" fmla="*/ 57 w 78"/>
              <a:gd name="T113" fmla="*/ 60 h 78"/>
              <a:gd name="T114" fmla="*/ 18 w 78"/>
              <a:gd name="T115" fmla="*/ 21 h 78"/>
              <a:gd name="T116" fmla="*/ 60 w 78"/>
              <a:gd name="T117" fmla="*/ 21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" h="78">
                <a:moveTo>
                  <a:pt x="53" y="50"/>
                </a:moveTo>
                <a:cubicBezTo>
                  <a:pt x="51" y="50"/>
                  <a:pt x="50" y="51"/>
                  <a:pt x="49" y="53"/>
                </a:cubicBezTo>
                <a:cubicBezTo>
                  <a:pt x="27" y="53"/>
                  <a:pt x="27" y="53"/>
                  <a:pt x="27" y="53"/>
                </a:cubicBezTo>
                <a:cubicBezTo>
                  <a:pt x="26" y="53"/>
                  <a:pt x="24" y="52"/>
                  <a:pt x="24" y="50"/>
                </a:cubicBezTo>
                <a:cubicBezTo>
                  <a:pt x="24" y="29"/>
                  <a:pt x="24" y="29"/>
                  <a:pt x="24" y="29"/>
                </a:cubicBezTo>
                <a:cubicBezTo>
                  <a:pt x="26" y="29"/>
                  <a:pt x="27" y="27"/>
                  <a:pt x="27" y="25"/>
                </a:cubicBezTo>
                <a:cubicBezTo>
                  <a:pt x="27" y="23"/>
                  <a:pt x="26" y="21"/>
                  <a:pt x="23" y="21"/>
                </a:cubicBezTo>
                <a:cubicBezTo>
                  <a:pt x="21" y="21"/>
                  <a:pt x="19" y="23"/>
                  <a:pt x="19" y="25"/>
                </a:cubicBezTo>
                <a:cubicBezTo>
                  <a:pt x="19" y="27"/>
                  <a:pt x="21" y="29"/>
                  <a:pt x="22" y="29"/>
                </a:cubicBezTo>
                <a:cubicBezTo>
                  <a:pt x="22" y="50"/>
                  <a:pt x="22" y="50"/>
                  <a:pt x="22" y="50"/>
                </a:cubicBezTo>
                <a:cubicBezTo>
                  <a:pt x="22" y="53"/>
                  <a:pt x="25" y="55"/>
                  <a:pt x="27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50" y="57"/>
                  <a:pt x="51" y="58"/>
                  <a:pt x="53" y="58"/>
                </a:cubicBezTo>
                <a:cubicBezTo>
                  <a:pt x="55" y="58"/>
                  <a:pt x="57" y="56"/>
                  <a:pt x="57" y="54"/>
                </a:cubicBezTo>
                <a:cubicBezTo>
                  <a:pt x="57" y="52"/>
                  <a:pt x="55" y="50"/>
                  <a:pt x="53" y="50"/>
                </a:cubicBezTo>
                <a:close/>
                <a:moveTo>
                  <a:pt x="21" y="25"/>
                </a:moveTo>
                <a:cubicBezTo>
                  <a:pt x="21" y="24"/>
                  <a:pt x="22" y="23"/>
                  <a:pt x="23" y="23"/>
                </a:cubicBezTo>
                <a:cubicBezTo>
                  <a:pt x="25" y="23"/>
                  <a:pt x="25" y="24"/>
                  <a:pt x="25" y="25"/>
                </a:cubicBezTo>
                <a:cubicBezTo>
                  <a:pt x="25" y="26"/>
                  <a:pt x="25" y="27"/>
                  <a:pt x="23" y="27"/>
                </a:cubicBezTo>
                <a:cubicBezTo>
                  <a:pt x="22" y="27"/>
                  <a:pt x="21" y="26"/>
                  <a:pt x="21" y="25"/>
                </a:cubicBezTo>
                <a:close/>
                <a:moveTo>
                  <a:pt x="53" y="56"/>
                </a:moveTo>
                <a:cubicBezTo>
                  <a:pt x="52" y="56"/>
                  <a:pt x="51" y="55"/>
                  <a:pt x="51" y="54"/>
                </a:cubicBezTo>
                <a:cubicBezTo>
                  <a:pt x="51" y="53"/>
                  <a:pt x="52" y="52"/>
                  <a:pt x="53" y="52"/>
                </a:cubicBezTo>
                <a:cubicBezTo>
                  <a:pt x="54" y="52"/>
                  <a:pt x="55" y="53"/>
                  <a:pt x="55" y="54"/>
                </a:cubicBezTo>
                <a:cubicBezTo>
                  <a:pt x="55" y="55"/>
                  <a:pt x="54" y="56"/>
                  <a:pt x="53" y="56"/>
                </a:cubicBezTo>
                <a:close/>
                <a:moveTo>
                  <a:pt x="53" y="21"/>
                </a:moveTo>
                <a:cubicBezTo>
                  <a:pt x="51" y="21"/>
                  <a:pt x="49" y="23"/>
                  <a:pt x="49" y="25"/>
                </a:cubicBezTo>
                <a:cubicBezTo>
                  <a:pt x="49" y="27"/>
                  <a:pt x="50" y="28"/>
                  <a:pt x="52" y="29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39"/>
                  <a:pt x="51" y="40"/>
                  <a:pt x="49" y="40"/>
                </a:cubicBezTo>
                <a:cubicBezTo>
                  <a:pt x="36" y="40"/>
                  <a:pt x="36" y="40"/>
                  <a:pt x="36" y="40"/>
                </a:cubicBezTo>
                <a:cubicBezTo>
                  <a:pt x="36" y="39"/>
                  <a:pt x="34" y="37"/>
                  <a:pt x="33" y="37"/>
                </a:cubicBezTo>
                <a:cubicBezTo>
                  <a:pt x="30" y="37"/>
                  <a:pt x="28" y="39"/>
                  <a:pt x="28" y="41"/>
                </a:cubicBezTo>
                <a:cubicBezTo>
                  <a:pt x="28" y="44"/>
                  <a:pt x="30" y="45"/>
                  <a:pt x="33" y="45"/>
                </a:cubicBezTo>
                <a:cubicBezTo>
                  <a:pt x="34" y="45"/>
                  <a:pt x="36" y="44"/>
                  <a:pt x="36" y="42"/>
                </a:cubicBezTo>
                <a:cubicBezTo>
                  <a:pt x="49" y="42"/>
                  <a:pt x="49" y="42"/>
                  <a:pt x="49" y="42"/>
                </a:cubicBezTo>
                <a:cubicBezTo>
                  <a:pt x="52" y="42"/>
                  <a:pt x="54" y="40"/>
                  <a:pt x="54" y="37"/>
                </a:cubicBezTo>
                <a:cubicBezTo>
                  <a:pt x="54" y="29"/>
                  <a:pt x="54" y="29"/>
                  <a:pt x="54" y="29"/>
                </a:cubicBezTo>
                <a:cubicBezTo>
                  <a:pt x="56" y="29"/>
                  <a:pt x="57" y="27"/>
                  <a:pt x="57" y="25"/>
                </a:cubicBezTo>
                <a:cubicBezTo>
                  <a:pt x="57" y="23"/>
                  <a:pt x="55" y="21"/>
                  <a:pt x="53" y="21"/>
                </a:cubicBezTo>
                <a:close/>
                <a:moveTo>
                  <a:pt x="33" y="43"/>
                </a:moveTo>
                <a:cubicBezTo>
                  <a:pt x="31" y="43"/>
                  <a:pt x="30" y="42"/>
                  <a:pt x="30" y="41"/>
                </a:cubicBezTo>
                <a:cubicBezTo>
                  <a:pt x="30" y="40"/>
                  <a:pt x="31" y="39"/>
                  <a:pt x="33" y="39"/>
                </a:cubicBezTo>
                <a:cubicBezTo>
                  <a:pt x="34" y="39"/>
                  <a:pt x="35" y="40"/>
                  <a:pt x="35" y="41"/>
                </a:cubicBezTo>
                <a:cubicBezTo>
                  <a:pt x="35" y="42"/>
                  <a:pt x="34" y="43"/>
                  <a:pt x="33" y="43"/>
                </a:cubicBezTo>
                <a:close/>
                <a:moveTo>
                  <a:pt x="53" y="27"/>
                </a:moveTo>
                <a:cubicBezTo>
                  <a:pt x="52" y="27"/>
                  <a:pt x="51" y="26"/>
                  <a:pt x="51" y="25"/>
                </a:cubicBezTo>
                <a:cubicBezTo>
                  <a:pt x="51" y="24"/>
                  <a:pt x="52" y="23"/>
                  <a:pt x="53" y="23"/>
                </a:cubicBezTo>
                <a:cubicBezTo>
                  <a:pt x="54" y="23"/>
                  <a:pt x="55" y="24"/>
                  <a:pt x="55" y="25"/>
                </a:cubicBezTo>
                <a:cubicBezTo>
                  <a:pt x="55" y="26"/>
                  <a:pt x="54" y="27"/>
                  <a:pt x="53" y="27"/>
                </a:cubicBezTo>
                <a:close/>
                <a:moveTo>
                  <a:pt x="76" y="31"/>
                </a:moveTo>
                <a:cubicBezTo>
                  <a:pt x="77" y="31"/>
                  <a:pt x="78" y="31"/>
                  <a:pt x="78" y="30"/>
                </a:cubicBezTo>
                <a:cubicBezTo>
                  <a:pt x="78" y="29"/>
                  <a:pt x="77" y="28"/>
                  <a:pt x="76" y="28"/>
                </a:cubicBezTo>
                <a:cubicBezTo>
                  <a:pt x="67" y="28"/>
                  <a:pt x="67" y="28"/>
                  <a:pt x="67" y="28"/>
                </a:cubicBezTo>
                <a:cubicBezTo>
                  <a:pt x="67" y="22"/>
                  <a:pt x="67" y="22"/>
                  <a:pt x="67" y="22"/>
                </a:cubicBezTo>
                <a:cubicBezTo>
                  <a:pt x="76" y="22"/>
                  <a:pt x="76" y="22"/>
                  <a:pt x="76" y="22"/>
                </a:cubicBezTo>
                <a:cubicBezTo>
                  <a:pt x="77" y="22"/>
                  <a:pt x="78" y="22"/>
                  <a:pt x="78" y="21"/>
                </a:cubicBezTo>
                <a:cubicBezTo>
                  <a:pt x="78" y="20"/>
                  <a:pt x="77" y="19"/>
                  <a:pt x="76" y="19"/>
                </a:cubicBezTo>
                <a:cubicBezTo>
                  <a:pt x="67" y="19"/>
                  <a:pt x="67" y="19"/>
                  <a:pt x="67" y="19"/>
                </a:cubicBezTo>
                <a:cubicBezTo>
                  <a:pt x="66" y="15"/>
                  <a:pt x="63" y="11"/>
                  <a:pt x="59" y="11"/>
                </a:cubicBezTo>
                <a:cubicBezTo>
                  <a:pt x="59" y="1"/>
                  <a:pt x="59" y="1"/>
                  <a:pt x="59" y="1"/>
                </a:cubicBezTo>
                <a:cubicBezTo>
                  <a:pt x="59" y="1"/>
                  <a:pt x="58" y="0"/>
                  <a:pt x="57" y="0"/>
                </a:cubicBezTo>
                <a:cubicBezTo>
                  <a:pt x="56" y="0"/>
                  <a:pt x="56" y="1"/>
                  <a:pt x="56" y="1"/>
                </a:cubicBezTo>
                <a:cubicBezTo>
                  <a:pt x="56" y="11"/>
                  <a:pt x="56" y="11"/>
                  <a:pt x="56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1"/>
                  <a:pt x="50" y="1"/>
                  <a:pt x="50" y="1"/>
                </a:cubicBezTo>
                <a:cubicBezTo>
                  <a:pt x="50" y="1"/>
                  <a:pt x="49" y="0"/>
                  <a:pt x="48" y="0"/>
                </a:cubicBezTo>
                <a:cubicBezTo>
                  <a:pt x="47" y="0"/>
                  <a:pt x="47" y="1"/>
                  <a:pt x="47" y="1"/>
                </a:cubicBezTo>
                <a:cubicBezTo>
                  <a:pt x="47" y="11"/>
                  <a:pt x="47" y="11"/>
                  <a:pt x="47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39" y="0"/>
                </a:cubicBezTo>
                <a:cubicBezTo>
                  <a:pt x="38" y="0"/>
                  <a:pt x="37" y="1"/>
                  <a:pt x="37" y="1"/>
                </a:cubicBezTo>
                <a:cubicBezTo>
                  <a:pt x="37" y="11"/>
                  <a:pt x="37" y="11"/>
                  <a:pt x="37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1"/>
                  <a:pt x="31" y="1"/>
                  <a:pt x="31" y="1"/>
                </a:cubicBezTo>
                <a:cubicBezTo>
                  <a:pt x="31" y="1"/>
                  <a:pt x="31" y="0"/>
                  <a:pt x="30" y="0"/>
                </a:cubicBezTo>
                <a:cubicBezTo>
                  <a:pt x="29" y="0"/>
                  <a:pt x="28" y="1"/>
                  <a:pt x="28" y="1"/>
                </a:cubicBezTo>
                <a:cubicBezTo>
                  <a:pt x="28" y="11"/>
                  <a:pt x="28" y="11"/>
                  <a:pt x="28" y="11"/>
                </a:cubicBezTo>
                <a:cubicBezTo>
                  <a:pt x="22" y="11"/>
                  <a:pt x="22" y="11"/>
                  <a:pt x="22" y="11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2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11"/>
                  <a:pt x="19" y="11"/>
                  <a:pt x="19" y="11"/>
                </a:cubicBezTo>
                <a:cubicBezTo>
                  <a:pt x="15" y="11"/>
                  <a:pt x="11" y="15"/>
                  <a:pt x="1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0" y="20"/>
                  <a:pt x="0" y="21"/>
                </a:cubicBezTo>
                <a:cubicBezTo>
                  <a:pt x="0" y="22"/>
                  <a:pt x="1" y="22"/>
                  <a:pt x="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8"/>
                  <a:pt x="11" y="28"/>
                  <a:pt x="1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0" y="29"/>
                  <a:pt x="0" y="30"/>
                </a:cubicBezTo>
                <a:cubicBezTo>
                  <a:pt x="0" y="31"/>
                  <a:pt x="1" y="31"/>
                  <a:pt x="1" y="31"/>
                </a:cubicBezTo>
                <a:cubicBezTo>
                  <a:pt x="11" y="31"/>
                  <a:pt x="11" y="31"/>
                  <a:pt x="11" y="31"/>
                </a:cubicBezTo>
                <a:cubicBezTo>
                  <a:pt x="11" y="37"/>
                  <a:pt x="11" y="37"/>
                  <a:pt x="1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1" y="37"/>
                  <a:pt x="0" y="38"/>
                  <a:pt x="0" y="39"/>
                </a:cubicBezTo>
                <a:cubicBezTo>
                  <a:pt x="0" y="40"/>
                  <a:pt x="1" y="40"/>
                  <a:pt x="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6"/>
                  <a:pt x="11" y="46"/>
                  <a:pt x="11" y="46"/>
                </a:cubicBezTo>
                <a:cubicBezTo>
                  <a:pt x="1" y="46"/>
                  <a:pt x="1" y="46"/>
                  <a:pt x="1" y="46"/>
                </a:cubicBezTo>
                <a:cubicBezTo>
                  <a:pt x="1" y="46"/>
                  <a:pt x="0" y="47"/>
                  <a:pt x="0" y="48"/>
                </a:cubicBezTo>
                <a:cubicBezTo>
                  <a:pt x="0" y="49"/>
                  <a:pt x="1" y="49"/>
                  <a:pt x="1" y="49"/>
                </a:cubicBezTo>
                <a:cubicBezTo>
                  <a:pt x="11" y="49"/>
                  <a:pt x="11" y="49"/>
                  <a:pt x="11" y="49"/>
                </a:cubicBezTo>
                <a:cubicBezTo>
                  <a:pt x="11" y="56"/>
                  <a:pt x="11" y="56"/>
                  <a:pt x="11" y="56"/>
                </a:cubicBezTo>
                <a:cubicBezTo>
                  <a:pt x="1" y="56"/>
                  <a:pt x="1" y="56"/>
                  <a:pt x="1" y="56"/>
                </a:cubicBezTo>
                <a:cubicBezTo>
                  <a:pt x="1" y="56"/>
                  <a:pt x="0" y="56"/>
                  <a:pt x="0" y="57"/>
                </a:cubicBezTo>
                <a:cubicBezTo>
                  <a:pt x="0" y="58"/>
                  <a:pt x="1" y="59"/>
                  <a:pt x="1" y="59"/>
                </a:cubicBezTo>
                <a:cubicBezTo>
                  <a:pt x="11" y="59"/>
                  <a:pt x="11" y="59"/>
                  <a:pt x="11" y="59"/>
                </a:cubicBezTo>
                <a:cubicBezTo>
                  <a:pt x="11" y="63"/>
                  <a:pt x="15" y="66"/>
                  <a:pt x="19" y="67"/>
                </a:cubicBezTo>
                <a:cubicBezTo>
                  <a:pt x="19" y="76"/>
                  <a:pt x="19" y="76"/>
                  <a:pt x="19" y="76"/>
                </a:cubicBezTo>
                <a:cubicBezTo>
                  <a:pt x="19" y="77"/>
                  <a:pt x="20" y="78"/>
                  <a:pt x="21" y="78"/>
                </a:cubicBezTo>
                <a:cubicBezTo>
                  <a:pt x="22" y="78"/>
                  <a:pt x="22" y="77"/>
                  <a:pt x="22" y="76"/>
                </a:cubicBezTo>
                <a:cubicBezTo>
                  <a:pt x="22" y="67"/>
                  <a:pt x="22" y="67"/>
                  <a:pt x="22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7"/>
                  <a:pt x="29" y="78"/>
                  <a:pt x="30" y="78"/>
                </a:cubicBezTo>
                <a:cubicBezTo>
                  <a:pt x="31" y="78"/>
                  <a:pt x="31" y="77"/>
                  <a:pt x="31" y="76"/>
                </a:cubicBezTo>
                <a:cubicBezTo>
                  <a:pt x="31" y="67"/>
                  <a:pt x="31" y="67"/>
                  <a:pt x="31" y="67"/>
                </a:cubicBezTo>
                <a:cubicBezTo>
                  <a:pt x="37" y="67"/>
                  <a:pt x="37" y="67"/>
                  <a:pt x="37" y="67"/>
                </a:cubicBezTo>
                <a:cubicBezTo>
                  <a:pt x="37" y="76"/>
                  <a:pt x="37" y="76"/>
                  <a:pt x="37" y="76"/>
                </a:cubicBezTo>
                <a:cubicBezTo>
                  <a:pt x="37" y="77"/>
                  <a:pt x="38" y="78"/>
                  <a:pt x="39" y="78"/>
                </a:cubicBezTo>
                <a:cubicBezTo>
                  <a:pt x="40" y="78"/>
                  <a:pt x="40" y="77"/>
                  <a:pt x="40" y="76"/>
                </a:cubicBezTo>
                <a:cubicBezTo>
                  <a:pt x="40" y="67"/>
                  <a:pt x="40" y="67"/>
                  <a:pt x="40" y="67"/>
                </a:cubicBezTo>
                <a:cubicBezTo>
                  <a:pt x="47" y="67"/>
                  <a:pt x="47" y="67"/>
                  <a:pt x="47" y="67"/>
                </a:cubicBezTo>
                <a:cubicBezTo>
                  <a:pt x="47" y="76"/>
                  <a:pt x="47" y="76"/>
                  <a:pt x="47" y="76"/>
                </a:cubicBezTo>
                <a:cubicBezTo>
                  <a:pt x="47" y="77"/>
                  <a:pt x="47" y="78"/>
                  <a:pt x="48" y="78"/>
                </a:cubicBezTo>
                <a:cubicBezTo>
                  <a:pt x="49" y="78"/>
                  <a:pt x="50" y="77"/>
                  <a:pt x="50" y="76"/>
                </a:cubicBezTo>
                <a:cubicBezTo>
                  <a:pt x="50" y="67"/>
                  <a:pt x="50" y="67"/>
                  <a:pt x="50" y="67"/>
                </a:cubicBezTo>
                <a:cubicBezTo>
                  <a:pt x="56" y="67"/>
                  <a:pt x="56" y="67"/>
                  <a:pt x="56" y="67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7"/>
                  <a:pt x="56" y="78"/>
                  <a:pt x="57" y="78"/>
                </a:cubicBezTo>
                <a:cubicBezTo>
                  <a:pt x="58" y="78"/>
                  <a:pt x="59" y="77"/>
                  <a:pt x="59" y="76"/>
                </a:cubicBezTo>
                <a:cubicBezTo>
                  <a:pt x="59" y="67"/>
                  <a:pt x="59" y="67"/>
                  <a:pt x="59" y="67"/>
                </a:cubicBezTo>
                <a:cubicBezTo>
                  <a:pt x="63" y="66"/>
                  <a:pt x="66" y="63"/>
                  <a:pt x="67" y="59"/>
                </a:cubicBezTo>
                <a:cubicBezTo>
                  <a:pt x="76" y="59"/>
                  <a:pt x="76" y="59"/>
                  <a:pt x="76" y="59"/>
                </a:cubicBezTo>
                <a:cubicBezTo>
                  <a:pt x="77" y="59"/>
                  <a:pt x="78" y="58"/>
                  <a:pt x="78" y="57"/>
                </a:cubicBezTo>
                <a:cubicBezTo>
                  <a:pt x="78" y="56"/>
                  <a:pt x="77" y="56"/>
                  <a:pt x="76" y="56"/>
                </a:cubicBezTo>
                <a:cubicBezTo>
                  <a:pt x="67" y="56"/>
                  <a:pt x="67" y="56"/>
                  <a:pt x="67" y="56"/>
                </a:cubicBezTo>
                <a:cubicBezTo>
                  <a:pt x="67" y="49"/>
                  <a:pt x="67" y="49"/>
                  <a:pt x="67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77" y="49"/>
                  <a:pt x="78" y="49"/>
                  <a:pt x="78" y="48"/>
                </a:cubicBezTo>
                <a:cubicBezTo>
                  <a:pt x="78" y="47"/>
                  <a:pt x="77" y="46"/>
                  <a:pt x="76" y="46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40"/>
                  <a:pt x="67" y="40"/>
                  <a:pt x="67" y="40"/>
                </a:cubicBezTo>
                <a:cubicBezTo>
                  <a:pt x="76" y="40"/>
                  <a:pt x="76" y="40"/>
                  <a:pt x="76" y="40"/>
                </a:cubicBezTo>
                <a:cubicBezTo>
                  <a:pt x="77" y="40"/>
                  <a:pt x="78" y="40"/>
                  <a:pt x="78" y="39"/>
                </a:cubicBezTo>
                <a:cubicBezTo>
                  <a:pt x="78" y="38"/>
                  <a:pt x="77" y="37"/>
                  <a:pt x="76" y="37"/>
                </a:cubicBezTo>
                <a:cubicBezTo>
                  <a:pt x="67" y="37"/>
                  <a:pt x="67" y="37"/>
                  <a:pt x="67" y="37"/>
                </a:cubicBezTo>
                <a:cubicBezTo>
                  <a:pt x="67" y="31"/>
                  <a:pt x="67" y="31"/>
                  <a:pt x="67" y="31"/>
                </a:cubicBezTo>
                <a:lnTo>
                  <a:pt x="76" y="31"/>
                </a:lnTo>
                <a:close/>
                <a:moveTo>
                  <a:pt x="64" y="57"/>
                </a:moveTo>
                <a:cubicBezTo>
                  <a:pt x="64" y="61"/>
                  <a:pt x="61" y="64"/>
                  <a:pt x="58" y="64"/>
                </a:cubicBezTo>
                <a:cubicBezTo>
                  <a:pt x="20" y="64"/>
                  <a:pt x="20" y="64"/>
                  <a:pt x="20" y="64"/>
                </a:cubicBezTo>
                <a:cubicBezTo>
                  <a:pt x="17" y="64"/>
                  <a:pt x="14" y="61"/>
                  <a:pt x="14" y="57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17"/>
                  <a:pt x="17" y="14"/>
                  <a:pt x="20" y="14"/>
                </a:cubicBezTo>
                <a:cubicBezTo>
                  <a:pt x="58" y="14"/>
                  <a:pt x="58" y="14"/>
                  <a:pt x="58" y="14"/>
                </a:cubicBezTo>
                <a:cubicBezTo>
                  <a:pt x="61" y="14"/>
                  <a:pt x="64" y="17"/>
                  <a:pt x="64" y="20"/>
                </a:cubicBezTo>
                <a:lnTo>
                  <a:pt x="64" y="57"/>
                </a:lnTo>
                <a:close/>
                <a:moveTo>
                  <a:pt x="57" y="16"/>
                </a:moveTo>
                <a:cubicBezTo>
                  <a:pt x="21" y="16"/>
                  <a:pt x="21" y="16"/>
                  <a:pt x="21" y="16"/>
                </a:cubicBezTo>
                <a:cubicBezTo>
                  <a:pt x="18" y="16"/>
                  <a:pt x="16" y="18"/>
                  <a:pt x="16" y="21"/>
                </a:cubicBezTo>
                <a:cubicBezTo>
                  <a:pt x="16" y="57"/>
                  <a:pt x="16" y="57"/>
                  <a:pt x="16" y="57"/>
                </a:cubicBezTo>
                <a:cubicBezTo>
                  <a:pt x="16" y="60"/>
                  <a:pt x="18" y="62"/>
                  <a:pt x="21" y="62"/>
                </a:cubicBezTo>
                <a:cubicBezTo>
                  <a:pt x="57" y="62"/>
                  <a:pt x="57" y="62"/>
                  <a:pt x="57" y="62"/>
                </a:cubicBezTo>
                <a:cubicBezTo>
                  <a:pt x="60" y="62"/>
                  <a:pt x="62" y="60"/>
                  <a:pt x="62" y="57"/>
                </a:cubicBezTo>
                <a:cubicBezTo>
                  <a:pt x="62" y="21"/>
                  <a:pt x="62" y="21"/>
                  <a:pt x="62" y="21"/>
                </a:cubicBezTo>
                <a:cubicBezTo>
                  <a:pt x="62" y="18"/>
                  <a:pt x="60" y="16"/>
                  <a:pt x="57" y="16"/>
                </a:cubicBezTo>
                <a:close/>
                <a:moveTo>
                  <a:pt x="60" y="57"/>
                </a:moveTo>
                <a:cubicBezTo>
                  <a:pt x="60" y="59"/>
                  <a:pt x="59" y="60"/>
                  <a:pt x="57" y="60"/>
                </a:cubicBezTo>
                <a:cubicBezTo>
                  <a:pt x="21" y="60"/>
                  <a:pt x="21" y="60"/>
                  <a:pt x="21" y="60"/>
                </a:cubicBezTo>
                <a:cubicBezTo>
                  <a:pt x="19" y="60"/>
                  <a:pt x="18" y="59"/>
                  <a:pt x="18" y="57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9"/>
                  <a:pt x="19" y="18"/>
                  <a:pt x="21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9" y="18"/>
                  <a:pt x="60" y="19"/>
                  <a:pt x="60" y="21"/>
                </a:cubicBezTo>
                <a:lnTo>
                  <a:pt x="60" y="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973313" y="1196135"/>
            <a:ext cx="3164416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Pētniecībā balstīta i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ntegrācija ar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jauno izglītības saturu 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komp</a:t>
            </a:r>
            <a:r>
              <a:rPr lang="lv-LV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etenču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lang="id-ID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omām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610955" y="1453728"/>
            <a:ext cx="2298531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408586" y="3011595"/>
            <a:ext cx="564727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9027584" y="2583258"/>
            <a:ext cx="32186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Mērķvirzīta prakses un studiju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 pētniecības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mija, mentoru un atbalsta sistēma 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8400458" y="4553205"/>
            <a:ext cx="564727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029869" y="4112853"/>
            <a:ext cx="32268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Cilvēkdrošības, zināšanu un zinātnes kultūras un vērtībizglītības jautājumi, sadarbības programmas un saturs ar A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M, u.c. 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3221423" y="2993307"/>
            <a:ext cx="564727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456" y="2454698"/>
            <a:ext cx="3271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Bērn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ģimenes, 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skolas, s</a:t>
            </a:r>
            <a:r>
              <a:rPr lang="lv-LV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abiedrī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 vajadzību modelēšanā balstīti prof</a:t>
            </a:r>
            <a:r>
              <a:rPr lang="lv-LV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esionālās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attīstības plāni 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3213295" y="4565397"/>
            <a:ext cx="564727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197981" y="3951068"/>
            <a:ext cx="30214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Iekļaujošas izglītības un speciālās izglītības  </a:t>
            </a:r>
            <a:r>
              <a:rPr lang="lv-LV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pamatkompetences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visiem topošajiem skolotājiem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3373121" y="5556579"/>
            <a:ext cx="2272031" cy="565669"/>
            <a:chOff x="2529840" y="4167434"/>
            <a:chExt cx="1704023" cy="424252"/>
          </a:xfrm>
        </p:grpSpPr>
        <p:cxnSp>
          <p:nvCxnSpPr>
            <p:cNvPr id="78" name="Straight Arrow Connector 77"/>
            <p:cNvCxnSpPr/>
            <p:nvPr/>
          </p:nvCxnSpPr>
          <p:spPr>
            <a:xfrm flipH="1">
              <a:off x="2529840" y="4167434"/>
              <a:ext cx="362268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 flipV="1">
              <a:off x="2884488" y="4169984"/>
              <a:ext cx="417894" cy="417894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H="1">
              <a:off x="3302000" y="4591686"/>
              <a:ext cx="931863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80"/>
          <p:cNvSpPr/>
          <p:nvPr/>
        </p:nvSpPr>
        <p:spPr>
          <a:xfrm>
            <a:off x="175125" y="5254203"/>
            <a:ext cx="31125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Integrēt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veidots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studiju proces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(t.sk. </a:t>
            </a:r>
            <a:r>
              <a:rPr lang="id-ID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satur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s)</a:t>
            </a:r>
            <a:endParaRPr lang="id-ID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38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750"/>
                            </p:stCondLst>
                            <p:childTnLst>
                              <p:par>
                                <p:cTn id="9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/>
      <p:bldP spid="70" grpId="0"/>
      <p:bldP spid="72" grpId="0"/>
      <p:bldP spid="74" grpId="0"/>
      <p:bldP spid="76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9076296" y="4070352"/>
            <a:ext cx="1124644" cy="959108"/>
            <a:chOff x="7424738" y="1366838"/>
            <a:chExt cx="2146300" cy="1830387"/>
          </a:xfrm>
          <a:effectLst>
            <a:outerShdw blurRad="63500" dir="18900000" sy="23000" kx="-1200000" algn="bl" rotWithShape="0">
              <a:prstClr val="black">
                <a:alpha val="5000"/>
              </a:prstClr>
            </a:outerShdw>
          </a:effectLst>
        </p:grpSpPr>
        <p:sp>
          <p:nvSpPr>
            <p:cNvPr id="76" name="Freeform 15"/>
            <p:cNvSpPr>
              <a:spLocks/>
            </p:cNvSpPr>
            <p:nvPr/>
          </p:nvSpPr>
          <p:spPr bwMode="auto">
            <a:xfrm>
              <a:off x="7483476" y="1366838"/>
              <a:ext cx="2082800" cy="1784350"/>
            </a:xfrm>
            <a:custGeom>
              <a:avLst/>
              <a:gdLst>
                <a:gd name="T0" fmla="*/ 529 w 529"/>
                <a:gd name="T1" fmla="*/ 15 h 453"/>
                <a:gd name="T2" fmla="*/ 512 w 529"/>
                <a:gd name="T3" fmla="*/ 0 h 453"/>
                <a:gd name="T4" fmla="*/ 176 w 529"/>
                <a:gd name="T5" fmla="*/ 0 h 453"/>
                <a:gd name="T6" fmla="*/ 166 w 529"/>
                <a:gd name="T7" fmla="*/ 3 h 453"/>
                <a:gd name="T8" fmla="*/ 0 w 529"/>
                <a:gd name="T9" fmla="*/ 46 h 453"/>
                <a:gd name="T10" fmla="*/ 20 w 529"/>
                <a:gd name="T11" fmla="*/ 92 h 453"/>
                <a:gd name="T12" fmla="*/ 161 w 529"/>
                <a:gd name="T13" fmla="*/ 216 h 453"/>
                <a:gd name="T14" fmla="*/ 161 w 529"/>
                <a:gd name="T15" fmla="*/ 331 h 453"/>
                <a:gd name="T16" fmla="*/ 176 w 529"/>
                <a:gd name="T17" fmla="*/ 348 h 453"/>
                <a:gd name="T18" fmla="*/ 309 w 529"/>
                <a:gd name="T19" fmla="*/ 348 h 453"/>
                <a:gd name="T20" fmla="*/ 428 w 529"/>
                <a:gd name="T21" fmla="*/ 453 h 453"/>
                <a:gd name="T22" fmla="*/ 525 w 529"/>
                <a:gd name="T23" fmla="*/ 341 h 453"/>
                <a:gd name="T24" fmla="*/ 526 w 529"/>
                <a:gd name="T25" fmla="*/ 340 h 453"/>
                <a:gd name="T26" fmla="*/ 529 w 529"/>
                <a:gd name="T27" fmla="*/ 331 h 453"/>
                <a:gd name="T28" fmla="*/ 529 w 529"/>
                <a:gd name="T29" fmla="*/ 1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9" h="453">
                  <a:moveTo>
                    <a:pt x="529" y="15"/>
                  </a:moveTo>
                  <a:cubicBezTo>
                    <a:pt x="529" y="7"/>
                    <a:pt x="521" y="0"/>
                    <a:pt x="512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3" y="0"/>
                    <a:pt x="169" y="1"/>
                    <a:pt x="166" y="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161" y="216"/>
                    <a:pt x="161" y="216"/>
                    <a:pt x="161" y="216"/>
                  </a:cubicBezTo>
                  <a:cubicBezTo>
                    <a:pt x="161" y="331"/>
                    <a:pt x="161" y="331"/>
                    <a:pt x="161" y="331"/>
                  </a:cubicBezTo>
                  <a:cubicBezTo>
                    <a:pt x="161" y="340"/>
                    <a:pt x="168" y="348"/>
                    <a:pt x="176" y="348"/>
                  </a:cubicBezTo>
                  <a:cubicBezTo>
                    <a:pt x="309" y="348"/>
                    <a:pt x="309" y="348"/>
                    <a:pt x="309" y="348"/>
                  </a:cubicBezTo>
                  <a:cubicBezTo>
                    <a:pt x="428" y="453"/>
                    <a:pt x="428" y="453"/>
                    <a:pt x="428" y="453"/>
                  </a:cubicBezTo>
                  <a:cubicBezTo>
                    <a:pt x="525" y="341"/>
                    <a:pt x="525" y="341"/>
                    <a:pt x="525" y="341"/>
                  </a:cubicBezTo>
                  <a:cubicBezTo>
                    <a:pt x="526" y="340"/>
                    <a:pt x="526" y="340"/>
                    <a:pt x="526" y="340"/>
                  </a:cubicBezTo>
                  <a:cubicBezTo>
                    <a:pt x="528" y="338"/>
                    <a:pt x="529" y="334"/>
                    <a:pt x="529" y="331"/>
                  </a:cubicBezTo>
                  <a:lnTo>
                    <a:pt x="529" y="15"/>
                  </a:lnTo>
                  <a:close/>
                </a:path>
              </a:pathLst>
            </a:custGeom>
            <a:solidFill>
              <a:srgbClr val="FFC000">
                <a:lumMod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sp>
          <p:nvSpPr>
            <p:cNvPr id="79" name="Freeform 16"/>
            <p:cNvSpPr>
              <a:spLocks/>
            </p:cNvSpPr>
            <p:nvPr/>
          </p:nvSpPr>
          <p:spPr bwMode="auto">
            <a:xfrm>
              <a:off x="7424738" y="1547813"/>
              <a:ext cx="1747838" cy="1649412"/>
            </a:xfrm>
            <a:custGeom>
              <a:avLst/>
              <a:gdLst>
                <a:gd name="T0" fmla="*/ 444 w 444"/>
                <a:gd name="T1" fmla="*/ 400 h 419"/>
                <a:gd name="T2" fmla="*/ 425 w 444"/>
                <a:gd name="T3" fmla="*/ 419 h 419"/>
                <a:gd name="T4" fmla="*/ 20 w 444"/>
                <a:gd name="T5" fmla="*/ 419 h 419"/>
                <a:gd name="T6" fmla="*/ 0 w 444"/>
                <a:gd name="T7" fmla="*/ 400 h 419"/>
                <a:gd name="T8" fmla="*/ 0 w 444"/>
                <a:gd name="T9" fmla="*/ 19 h 419"/>
                <a:gd name="T10" fmla="*/ 20 w 444"/>
                <a:gd name="T11" fmla="*/ 0 h 419"/>
                <a:gd name="T12" fmla="*/ 425 w 444"/>
                <a:gd name="T13" fmla="*/ 0 h 419"/>
                <a:gd name="T14" fmla="*/ 444 w 444"/>
                <a:gd name="T15" fmla="*/ 19 h 419"/>
                <a:gd name="T16" fmla="*/ 444 w 444"/>
                <a:gd name="T17" fmla="*/ 40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4" h="419">
                  <a:moveTo>
                    <a:pt x="444" y="400"/>
                  </a:moveTo>
                  <a:cubicBezTo>
                    <a:pt x="444" y="411"/>
                    <a:pt x="436" y="419"/>
                    <a:pt x="425" y="419"/>
                  </a:cubicBezTo>
                  <a:cubicBezTo>
                    <a:pt x="20" y="419"/>
                    <a:pt x="20" y="419"/>
                    <a:pt x="20" y="419"/>
                  </a:cubicBezTo>
                  <a:cubicBezTo>
                    <a:pt x="9" y="419"/>
                    <a:pt x="0" y="411"/>
                    <a:pt x="0" y="40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425" y="0"/>
                    <a:pt x="425" y="0"/>
                    <a:pt x="425" y="0"/>
                  </a:cubicBezTo>
                  <a:cubicBezTo>
                    <a:pt x="436" y="0"/>
                    <a:pt x="444" y="8"/>
                    <a:pt x="444" y="19"/>
                  </a:cubicBezTo>
                  <a:lnTo>
                    <a:pt x="444" y="40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sp>
          <p:nvSpPr>
            <p:cNvPr id="80" name="Freeform 17"/>
            <p:cNvSpPr>
              <a:spLocks/>
            </p:cNvSpPr>
            <p:nvPr/>
          </p:nvSpPr>
          <p:spPr bwMode="auto">
            <a:xfrm>
              <a:off x="9047163" y="1374775"/>
              <a:ext cx="523875" cy="239712"/>
            </a:xfrm>
            <a:custGeom>
              <a:avLst/>
              <a:gdLst>
                <a:gd name="T0" fmla="*/ 32 w 133"/>
                <a:gd name="T1" fmla="*/ 61 h 61"/>
                <a:gd name="T2" fmla="*/ 56 w 133"/>
                <a:gd name="T3" fmla="*/ 43 h 61"/>
                <a:gd name="T4" fmla="*/ 125 w 133"/>
                <a:gd name="T5" fmla="*/ 11 h 61"/>
                <a:gd name="T6" fmla="*/ 131 w 133"/>
                <a:gd name="T7" fmla="*/ 19 h 61"/>
                <a:gd name="T8" fmla="*/ 116 w 133"/>
                <a:gd name="T9" fmla="*/ 0 h 61"/>
                <a:gd name="T10" fmla="*/ 113 w 133"/>
                <a:gd name="T11" fmla="*/ 9 h 61"/>
                <a:gd name="T12" fmla="*/ 30 w 133"/>
                <a:gd name="T13" fmla="*/ 39 h 61"/>
                <a:gd name="T14" fmla="*/ 0 w 133"/>
                <a:gd name="T15" fmla="*/ 43 h 61"/>
                <a:gd name="T16" fmla="*/ 32 w 133"/>
                <a:gd name="T1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61">
                  <a:moveTo>
                    <a:pt x="32" y="61"/>
                  </a:moveTo>
                  <a:cubicBezTo>
                    <a:pt x="32" y="61"/>
                    <a:pt x="33" y="54"/>
                    <a:pt x="56" y="43"/>
                  </a:cubicBezTo>
                  <a:cubicBezTo>
                    <a:pt x="78" y="33"/>
                    <a:pt x="125" y="11"/>
                    <a:pt x="125" y="11"/>
                  </a:cubicBezTo>
                  <a:cubicBezTo>
                    <a:pt x="125" y="11"/>
                    <a:pt x="131" y="10"/>
                    <a:pt x="131" y="19"/>
                  </a:cubicBezTo>
                  <a:cubicBezTo>
                    <a:pt x="131" y="19"/>
                    <a:pt x="133" y="0"/>
                    <a:pt x="116" y="0"/>
                  </a:cubicBezTo>
                  <a:cubicBezTo>
                    <a:pt x="116" y="0"/>
                    <a:pt x="125" y="3"/>
                    <a:pt x="113" y="9"/>
                  </a:cubicBezTo>
                  <a:cubicBezTo>
                    <a:pt x="100" y="15"/>
                    <a:pt x="30" y="39"/>
                    <a:pt x="30" y="3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34" y="47"/>
                    <a:pt x="32" y="6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317" y="514751"/>
            <a:ext cx="5365283" cy="590048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rgbClr val="67478B"/>
                </a:solidFill>
              </a:rPr>
              <a:t>Instrumenti mērķu sasniegšanai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137582-395C-496B-95C2-3FE5D080987D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  <p:grpSp>
        <p:nvGrpSpPr>
          <p:cNvPr id="11" name="Group 10"/>
          <p:cNvGrpSpPr/>
          <p:nvPr/>
        </p:nvGrpSpPr>
        <p:grpSpPr>
          <a:xfrm>
            <a:off x="10064757" y="2188431"/>
            <a:ext cx="1141221" cy="974090"/>
            <a:chOff x="2997201" y="1395413"/>
            <a:chExt cx="2146300" cy="1831975"/>
          </a:xfrm>
          <a:effectLst>
            <a:outerShdw blurRad="63500" dir="18900000" sy="23000" kx="-1200000" algn="bl" rotWithShape="0">
              <a:prstClr val="black">
                <a:alpha val="5000"/>
              </a:prstClr>
            </a:outerShdw>
          </a:effectLst>
        </p:grpSpPr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055938" y="1395413"/>
              <a:ext cx="2084388" cy="1784350"/>
            </a:xfrm>
            <a:custGeom>
              <a:avLst/>
              <a:gdLst>
                <a:gd name="T0" fmla="*/ 529 w 529"/>
                <a:gd name="T1" fmla="*/ 15 h 453"/>
                <a:gd name="T2" fmla="*/ 512 w 529"/>
                <a:gd name="T3" fmla="*/ 0 h 453"/>
                <a:gd name="T4" fmla="*/ 176 w 529"/>
                <a:gd name="T5" fmla="*/ 0 h 453"/>
                <a:gd name="T6" fmla="*/ 166 w 529"/>
                <a:gd name="T7" fmla="*/ 3 h 453"/>
                <a:gd name="T8" fmla="*/ 0 w 529"/>
                <a:gd name="T9" fmla="*/ 46 h 453"/>
                <a:gd name="T10" fmla="*/ 20 w 529"/>
                <a:gd name="T11" fmla="*/ 92 h 453"/>
                <a:gd name="T12" fmla="*/ 161 w 529"/>
                <a:gd name="T13" fmla="*/ 216 h 453"/>
                <a:gd name="T14" fmla="*/ 161 w 529"/>
                <a:gd name="T15" fmla="*/ 331 h 453"/>
                <a:gd name="T16" fmla="*/ 176 w 529"/>
                <a:gd name="T17" fmla="*/ 348 h 453"/>
                <a:gd name="T18" fmla="*/ 309 w 529"/>
                <a:gd name="T19" fmla="*/ 348 h 453"/>
                <a:gd name="T20" fmla="*/ 428 w 529"/>
                <a:gd name="T21" fmla="*/ 453 h 453"/>
                <a:gd name="T22" fmla="*/ 525 w 529"/>
                <a:gd name="T23" fmla="*/ 341 h 453"/>
                <a:gd name="T24" fmla="*/ 526 w 529"/>
                <a:gd name="T25" fmla="*/ 340 h 453"/>
                <a:gd name="T26" fmla="*/ 529 w 529"/>
                <a:gd name="T27" fmla="*/ 331 h 453"/>
                <a:gd name="T28" fmla="*/ 529 w 529"/>
                <a:gd name="T29" fmla="*/ 1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9" h="453">
                  <a:moveTo>
                    <a:pt x="529" y="15"/>
                  </a:moveTo>
                  <a:cubicBezTo>
                    <a:pt x="529" y="7"/>
                    <a:pt x="521" y="0"/>
                    <a:pt x="512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3" y="0"/>
                    <a:pt x="169" y="1"/>
                    <a:pt x="166" y="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161" y="216"/>
                    <a:pt x="161" y="216"/>
                    <a:pt x="161" y="216"/>
                  </a:cubicBezTo>
                  <a:cubicBezTo>
                    <a:pt x="161" y="331"/>
                    <a:pt x="161" y="331"/>
                    <a:pt x="161" y="331"/>
                  </a:cubicBezTo>
                  <a:cubicBezTo>
                    <a:pt x="161" y="340"/>
                    <a:pt x="168" y="348"/>
                    <a:pt x="176" y="348"/>
                  </a:cubicBezTo>
                  <a:cubicBezTo>
                    <a:pt x="309" y="348"/>
                    <a:pt x="309" y="348"/>
                    <a:pt x="309" y="348"/>
                  </a:cubicBezTo>
                  <a:cubicBezTo>
                    <a:pt x="428" y="453"/>
                    <a:pt x="428" y="453"/>
                    <a:pt x="428" y="453"/>
                  </a:cubicBezTo>
                  <a:cubicBezTo>
                    <a:pt x="525" y="341"/>
                    <a:pt x="525" y="341"/>
                    <a:pt x="525" y="341"/>
                  </a:cubicBezTo>
                  <a:cubicBezTo>
                    <a:pt x="526" y="340"/>
                    <a:pt x="526" y="340"/>
                    <a:pt x="526" y="340"/>
                  </a:cubicBezTo>
                  <a:cubicBezTo>
                    <a:pt x="528" y="338"/>
                    <a:pt x="529" y="334"/>
                    <a:pt x="529" y="331"/>
                  </a:cubicBezTo>
                  <a:lnTo>
                    <a:pt x="529" y="1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2997201" y="1577975"/>
              <a:ext cx="1749425" cy="1649413"/>
            </a:xfrm>
            <a:custGeom>
              <a:avLst/>
              <a:gdLst>
                <a:gd name="T0" fmla="*/ 444 w 444"/>
                <a:gd name="T1" fmla="*/ 400 h 419"/>
                <a:gd name="T2" fmla="*/ 425 w 444"/>
                <a:gd name="T3" fmla="*/ 419 h 419"/>
                <a:gd name="T4" fmla="*/ 20 w 444"/>
                <a:gd name="T5" fmla="*/ 419 h 419"/>
                <a:gd name="T6" fmla="*/ 0 w 444"/>
                <a:gd name="T7" fmla="*/ 400 h 419"/>
                <a:gd name="T8" fmla="*/ 0 w 444"/>
                <a:gd name="T9" fmla="*/ 19 h 419"/>
                <a:gd name="T10" fmla="*/ 20 w 444"/>
                <a:gd name="T11" fmla="*/ 0 h 419"/>
                <a:gd name="T12" fmla="*/ 425 w 444"/>
                <a:gd name="T13" fmla="*/ 0 h 419"/>
                <a:gd name="T14" fmla="*/ 444 w 444"/>
                <a:gd name="T15" fmla="*/ 19 h 419"/>
                <a:gd name="T16" fmla="*/ 444 w 444"/>
                <a:gd name="T17" fmla="*/ 40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4" h="419">
                  <a:moveTo>
                    <a:pt x="444" y="400"/>
                  </a:moveTo>
                  <a:cubicBezTo>
                    <a:pt x="444" y="411"/>
                    <a:pt x="436" y="419"/>
                    <a:pt x="425" y="419"/>
                  </a:cubicBezTo>
                  <a:cubicBezTo>
                    <a:pt x="20" y="419"/>
                    <a:pt x="20" y="419"/>
                    <a:pt x="20" y="419"/>
                  </a:cubicBezTo>
                  <a:cubicBezTo>
                    <a:pt x="9" y="419"/>
                    <a:pt x="0" y="411"/>
                    <a:pt x="0" y="40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425" y="0"/>
                    <a:pt x="425" y="0"/>
                    <a:pt x="425" y="0"/>
                  </a:cubicBezTo>
                  <a:cubicBezTo>
                    <a:pt x="436" y="0"/>
                    <a:pt x="444" y="8"/>
                    <a:pt x="444" y="19"/>
                  </a:cubicBezTo>
                  <a:lnTo>
                    <a:pt x="444" y="400"/>
                  </a:lnTo>
                  <a:close/>
                </a:path>
              </a:pathLst>
            </a:custGeom>
            <a:solidFill>
              <a:srgbClr val="FF535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4619626" y="1403350"/>
              <a:ext cx="523875" cy="241300"/>
            </a:xfrm>
            <a:custGeom>
              <a:avLst/>
              <a:gdLst>
                <a:gd name="T0" fmla="*/ 32 w 133"/>
                <a:gd name="T1" fmla="*/ 61 h 61"/>
                <a:gd name="T2" fmla="*/ 56 w 133"/>
                <a:gd name="T3" fmla="*/ 43 h 61"/>
                <a:gd name="T4" fmla="*/ 125 w 133"/>
                <a:gd name="T5" fmla="*/ 11 h 61"/>
                <a:gd name="T6" fmla="*/ 131 w 133"/>
                <a:gd name="T7" fmla="*/ 19 h 61"/>
                <a:gd name="T8" fmla="*/ 116 w 133"/>
                <a:gd name="T9" fmla="*/ 0 h 61"/>
                <a:gd name="T10" fmla="*/ 113 w 133"/>
                <a:gd name="T11" fmla="*/ 9 h 61"/>
                <a:gd name="T12" fmla="*/ 30 w 133"/>
                <a:gd name="T13" fmla="*/ 39 h 61"/>
                <a:gd name="T14" fmla="*/ 0 w 133"/>
                <a:gd name="T15" fmla="*/ 43 h 61"/>
                <a:gd name="T16" fmla="*/ 32 w 133"/>
                <a:gd name="T1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61">
                  <a:moveTo>
                    <a:pt x="32" y="61"/>
                  </a:moveTo>
                  <a:cubicBezTo>
                    <a:pt x="32" y="61"/>
                    <a:pt x="33" y="54"/>
                    <a:pt x="56" y="43"/>
                  </a:cubicBezTo>
                  <a:cubicBezTo>
                    <a:pt x="78" y="33"/>
                    <a:pt x="125" y="11"/>
                    <a:pt x="125" y="11"/>
                  </a:cubicBezTo>
                  <a:cubicBezTo>
                    <a:pt x="125" y="11"/>
                    <a:pt x="131" y="10"/>
                    <a:pt x="131" y="19"/>
                  </a:cubicBezTo>
                  <a:cubicBezTo>
                    <a:pt x="131" y="19"/>
                    <a:pt x="133" y="0"/>
                    <a:pt x="116" y="0"/>
                  </a:cubicBezTo>
                  <a:cubicBezTo>
                    <a:pt x="116" y="0"/>
                    <a:pt x="125" y="3"/>
                    <a:pt x="113" y="9"/>
                  </a:cubicBezTo>
                  <a:cubicBezTo>
                    <a:pt x="100" y="15"/>
                    <a:pt x="30" y="39"/>
                    <a:pt x="30" y="3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34" y="47"/>
                    <a:pt x="32" y="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Freeform 19"/>
          <p:cNvSpPr>
            <a:spLocks noEditPoints="1"/>
          </p:cNvSpPr>
          <p:nvPr/>
        </p:nvSpPr>
        <p:spPr bwMode="auto">
          <a:xfrm>
            <a:off x="10635368" y="437532"/>
            <a:ext cx="1272900" cy="1766698"/>
          </a:xfrm>
          <a:custGeom>
            <a:avLst/>
            <a:gdLst>
              <a:gd name="T0" fmla="*/ 1382 w 1508"/>
              <a:gd name="T1" fmla="*/ 307 h 2093"/>
              <a:gd name="T2" fmla="*/ 1379 w 1508"/>
              <a:gd name="T3" fmla="*/ 307 h 2093"/>
              <a:gd name="T4" fmla="*/ 1508 w 1508"/>
              <a:gd name="T5" fmla="*/ 0 h 2093"/>
              <a:gd name="T6" fmla="*/ 1426 w 1508"/>
              <a:gd name="T7" fmla="*/ 0 h 2093"/>
              <a:gd name="T8" fmla="*/ 1297 w 1508"/>
              <a:gd name="T9" fmla="*/ 307 h 2093"/>
              <a:gd name="T10" fmla="*/ 833 w 1508"/>
              <a:gd name="T11" fmla="*/ 307 h 2093"/>
              <a:gd name="T12" fmla="*/ 962 w 1508"/>
              <a:gd name="T13" fmla="*/ 0 h 2093"/>
              <a:gd name="T14" fmla="*/ 881 w 1508"/>
              <a:gd name="T15" fmla="*/ 0 h 2093"/>
              <a:gd name="T16" fmla="*/ 0 w 1508"/>
              <a:gd name="T17" fmla="*/ 2093 h 2093"/>
              <a:gd name="T18" fmla="*/ 82 w 1508"/>
              <a:gd name="T19" fmla="*/ 2093 h 2093"/>
              <a:gd name="T20" fmla="*/ 196 w 1508"/>
              <a:gd name="T21" fmla="*/ 1825 h 2093"/>
              <a:gd name="T22" fmla="*/ 657 w 1508"/>
              <a:gd name="T23" fmla="*/ 1825 h 2093"/>
              <a:gd name="T24" fmla="*/ 546 w 1508"/>
              <a:gd name="T25" fmla="*/ 2093 h 2093"/>
              <a:gd name="T26" fmla="*/ 630 w 1508"/>
              <a:gd name="T27" fmla="*/ 2093 h 2093"/>
              <a:gd name="T28" fmla="*/ 742 w 1508"/>
              <a:gd name="T29" fmla="*/ 1825 h 2093"/>
              <a:gd name="T30" fmla="*/ 742 w 1508"/>
              <a:gd name="T31" fmla="*/ 1825 h 2093"/>
              <a:gd name="T32" fmla="*/ 747 w 1508"/>
              <a:gd name="T33" fmla="*/ 1813 h 2093"/>
              <a:gd name="T34" fmla="*/ 863 w 1508"/>
              <a:gd name="T35" fmla="*/ 1538 h 2093"/>
              <a:gd name="T36" fmla="*/ 863 w 1508"/>
              <a:gd name="T37" fmla="*/ 1538 h 2093"/>
              <a:gd name="T38" fmla="*/ 863 w 1508"/>
              <a:gd name="T39" fmla="*/ 1535 h 2093"/>
              <a:gd name="T40" fmla="*/ 987 w 1508"/>
              <a:gd name="T41" fmla="*/ 1243 h 2093"/>
              <a:gd name="T42" fmla="*/ 1020 w 1508"/>
              <a:gd name="T43" fmla="*/ 1171 h 2093"/>
              <a:gd name="T44" fmla="*/ 1017 w 1508"/>
              <a:gd name="T45" fmla="*/ 1171 h 2093"/>
              <a:gd name="T46" fmla="*/ 1111 w 1508"/>
              <a:gd name="T47" fmla="*/ 942 h 2093"/>
              <a:gd name="T48" fmla="*/ 1139 w 1508"/>
              <a:gd name="T49" fmla="*/ 883 h 2093"/>
              <a:gd name="T50" fmla="*/ 1139 w 1508"/>
              <a:gd name="T51" fmla="*/ 883 h 2093"/>
              <a:gd name="T52" fmla="*/ 1238 w 1508"/>
              <a:gd name="T53" fmla="*/ 645 h 2093"/>
              <a:gd name="T54" fmla="*/ 1260 w 1508"/>
              <a:gd name="T55" fmla="*/ 595 h 2093"/>
              <a:gd name="T56" fmla="*/ 1258 w 1508"/>
              <a:gd name="T57" fmla="*/ 595 h 2093"/>
              <a:gd name="T58" fmla="*/ 1364 w 1508"/>
              <a:gd name="T59" fmla="*/ 345 h 2093"/>
              <a:gd name="T60" fmla="*/ 1382 w 1508"/>
              <a:gd name="T61" fmla="*/ 307 h 2093"/>
              <a:gd name="T62" fmla="*/ 436 w 1508"/>
              <a:gd name="T63" fmla="*/ 1250 h 2093"/>
              <a:gd name="T64" fmla="*/ 900 w 1508"/>
              <a:gd name="T65" fmla="*/ 1250 h 2093"/>
              <a:gd name="T66" fmla="*/ 816 w 1508"/>
              <a:gd name="T67" fmla="*/ 1448 h 2093"/>
              <a:gd name="T68" fmla="*/ 355 w 1508"/>
              <a:gd name="T69" fmla="*/ 1448 h 2093"/>
              <a:gd name="T70" fmla="*/ 436 w 1508"/>
              <a:gd name="T71" fmla="*/ 1250 h 2093"/>
              <a:gd name="T72" fmla="*/ 697 w 1508"/>
              <a:gd name="T73" fmla="*/ 1736 h 2093"/>
              <a:gd name="T74" fmla="*/ 233 w 1508"/>
              <a:gd name="T75" fmla="*/ 1736 h 2093"/>
              <a:gd name="T76" fmla="*/ 317 w 1508"/>
              <a:gd name="T77" fmla="*/ 1538 h 2093"/>
              <a:gd name="T78" fmla="*/ 779 w 1508"/>
              <a:gd name="T79" fmla="*/ 1538 h 2093"/>
              <a:gd name="T80" fmla="*/ 697 w 1508"/>
              <a:gd name="T81" fmla="*/ 1736 h 2093"/>
              <a:gd name="T82" fmla="*/ 471 w 1508"/>
              <a:gd name="T83" fmla="*/ 1171 h 2093"/>
              <a:gd name="T84" fmla="*/ 558 w 1508"/>
              <a:gd name="T85" fmla="*/ 962 h 2093"/>
              <a:gd name="T86" fmla="*/ 1022 w 1508"/>
              <a:gd name="T87" fmla="*/ 962 h 2093"/>
              <a:gd name="T88" fmla="*/ 933 w 1508"/>
              <a:gd name="T89" fmla="*/ 1171 h 2093"/>
              <a:gd name="T90" fmla="*/ 471 w 1508"/>
              <a:gd name="T91" fmla="*/ 1171 h 2093"/>
              <a:gd name="T92" fmla="*/ 590 w 1508"/>
              <a:gd name="T93" fmla="*/ 883 h 2093"/>
              <a:gd name="T94" fmla="*/ 680 w 1508"/>
              <a:gd name="T95" fmla="*/ 675 h 2093"/>
              <a:gd name="T96" fmla="*/ 1141 w 1508"/>
              <a:gd name="T97" fmla="*/ 675 h 2093"/>
              <a:gd name="T98" fmla="*/ 1054 w 1508"/>
              <a:gd name="T99" fmla="*/ 883 h 2093"/>
              <a:gd name="T100" fmla="*/ 590 w 1508"/>
              <a:gd name="T101" fmla="*/ 883 h 2093"/>
              <a:gd name="T102" fmla="*/ 712 w 1508"/>
              <a:gd name="T103" fmla="*/ 595 h 2093"/>
              <a:gd name="T104" fmla="*/ 801 w 1508"/>
              <a:gd name="T105" fmla="*/ 387 h 2093"/>
              <a:gd name="T106" fmla="*/ 1263 w 1508"/>
              <a:gd name="T107" fmla="*/ 387 h 2093"/>
              <a:gd name="T108" fmla="*/ 1176 w 1508"/>
              <a:gd name="T109" fmla="*/ 595 h 2093"/>
              <a:gd name="T110" fmla="*/ 712 w 1508"/>
              <a:gd name="T111" fmla="*/ 595 h 2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08" h="2093">
                <a:moveTo>
                  <a:pt x="1382" y="307"/>
                </a:moveTo>
                <a:lnTo>
                  <a:pt x="1379" y="307"/>
                </a:lnTo>
                <a:lnTo>
                  <a:pt x="1508" y="0"/>
                </a:lnTo>
                <a:lnTo>
                  <a:pt x="1426" y="0"/>
                </a:lnTo>
                <a:lnTo>
                  <a:pt x="1297" y="307"/>
                </a:lnTo>
                <a:lnTo>
                  <a:pt x="833" y="307"/>
                </a:lnTo>
                <a:lnTo>
                  <a:pt x="962" y="0"/>
                </a:lnTo>
                <a:lnTo>
                  <a:pt x="881" y="0"/>
                </a:lnTo>
                <a:lnTo>
                  <a:pt x="0" y="2093"/>
                </a:lnTo>
                <a:lnTo>
                  <a:pt x="82" y="2093"/>
                </a:lnTo>
                <a:lnTo>
                  <a:pt x="196" y="1825"/>
                </a:lnTo>
                <a:lnTo>
                  <a:pt x="657" y="1825"/>
                </a:lnTo>
                <a:lnTo>
                  <a:pt x="546" y="2093"/>
                </a:lnTo>
                <a:lnTo>
                  <a:pt x="630" y="2093"/>
                </a:lnTo>
                <a:lnTo>
                  <a:pt x="742" y="1825"/>
                </a:lnTo>
                <a:lnTo>
                  <a:pt x="742" y="1825"/>
                </a:lnTo>
                <a:lnTo>
                  <a:pt x="747" y="1813"/>
                </a:lnTo>
                <a:lnTo>
                  <a:pt x="863" y="1538"/>
                </a:lnTo>
                <a:lnTo>
                  <a:pt x="863" y="1538"/>
                </a:lnTo>
                <a:lnTo>
                  <a:pt x="863" y="1535"/>
                </a:lnTo>
                <a:lnTo>
                  <a:pt x="987" y="1243"/>
                </a:lnTo>
                <a:lnTo>
                  <a:pt x="1020" y="1171"/>
                </a:lnTo>
                <a:lnTo>
                  <a:pt x="1017" y="1171"/>
                </a:lnTo>
                <a:lnTo>
                  <a:pt x="1111" y="942"/>
                </a:lnTo>
                <a:lnTo>
                  <a:pt x="1139" y="883"/>
                </a:lnTo>
                <a:lnTo>
                  <a:pt x="1139" y="883"/>
                </a:lnTo>
                <a:lnTo>
                  <a:pt x="1238" y="645"/>
                </a:lnTo>
                <a:lnTo>
                  <a:pt x="1260" y="595"/>
                </a:lnTo>
                <a:lnTo>
                  <a:pt x="1258" y="595"/>
                </a:lnTo>
                <a:lnTo>
                  <a:pt x="1364" y="345"/>
                </a:lnTo>
                <a:lnTo>
                  <a:pt x="1382" y="307"/>
                </a:lnTo>
                <a:close/>
                <a:moveTo>
                  <a:pt x="436" y="1250"/>
                </a:moveTo>
                <a:lnTo>
                  <a:pt x="900" y="1250"/>
                </a:lnTo>
                <a:lnTo>
                  <a:pt x="816" y="1448"/>
                </a:lnTo>
                <a:lnTo>
                  <a:pt x="355" y="1448"/>
                </a:lnTo>
                <a:lnTo>
                  <a:pt x="436" y="1250"/>
                </a:lnTo>
                <a:close/>
                <a:moveTo>
                  <a:pt x="697" y="1736"/>
                </a:moveTo>
                <a:lnTo>
                  <a:pt x="233" y="1736"/>
                </a:lnTo>
                <a:lnTo>
                  <a:pt x="317" y="1538"/>
                </a:lnTo>
                <a:lnTo>
                  <a:pt x="779" y="1538"/>
                </a:lnTo>
                <a:lnTo>
                  <a:pt x="697" y="1736"/>
                </a:lnTo>
                <a:close/>
                <a:moveTo>
                  <a:pt x="471" y="1171"/>
                </a:moveTo>
                <a:lnTo>
                  <a:pt x="558" y="962"/>
                </a:lnTo>
                <a:lnTo>
                  <a:pt x="1022" y="962"/>
                </a:lnTo>
                <a:lnTo>
                  <a:pt x="933" y="1171"/>
                </a:lnTo>
                <a:lnTo>
                  <a:pt x="471" y="1171"/>
                </a:lnTo>
                <a:close/>
                <a:moveTo>
                  <a:pt x="590" y="883"/>
                </a:moveTo>
                <a:lnTo>
                  <a:pt x="680" y="675"/>
                </a:lnTo>
                <a:lnTo>
                  <a:pt x="1141" y="675"/>
                </a:lnTo>
                <a:lnTo>
                  <a:pt x="1054" y="883"/>
                </a:lnTo>
                <a:lnTo>
                  <a:pt x="590" y="883"/>
                </a:lnTo>
                <a:close/>
                <a:moveTo>
                  <a:pt x="712" y="595"/>
                </a:moveTo>
                <a:lnTo>
                  <a:pt x="801" y="387"/>
                </a:lnTo>
                <a:lnTo>
                  <a:pt x="1263" y="387"/>
                </a:lnTo>
                <a:lnTo>
                  <a:pt x="1176" y="595"/>
                </a:lnTo>
                <a:lnTo>
                  <a:pt x="712" y="59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6819" y="2427827"/>
            <a:ext cx="5150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Studiju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programmu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dizain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process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/2018.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gadā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/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Valsts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budžeta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 ES struktūrfondu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investīcijas 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5585" y="1835606"/>
            <a:ext cx="3458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INVESTĪCIJAS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STUDIJU PROGRAMMU </a:t>
            </a:r>
            <a:r>
              <a:rPr lang="lv-LV" sz="1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JAUNVEIDEi</a:t>
            </a:r>
            <a:endParaRPr lang="id-ID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9309" y="2311340"/>
            <a:ext cx="36235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ērķstipendijas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vairākās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studiju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programmās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ārmaiņu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aģentu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kohortas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Mērķvirzīta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stratēģiskā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komunikācija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5713" y="1889812"/>
            <a:ext cx="3227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JAUNU STUDĒJŠO PIESAISTE</a:t>
            </a:r>
            <a:endParaRPr lang="id-ID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0319104" y="1689535"/>
            <a:ext cx="814573" cy="555331"/>
            <a:chOff x="11302036" y="4005262"/>
            <a:chExt cx="2947987" cy="2009775"/>
          </a:xfrm>
        </p:grpSpPr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1749710" y="4083050"/>
              <a:ext cx="425450" cy="427038"/>
            </a:xfrm>
            <a:custGeom>
              <a:avLst/>
              <a:gdLst>
                <a:gd name="T0" fmla="*/ 186 w 198"/>
                <a:gd name="T1" fmla="*/ 119 h 198"/>
                <a:gd name="T2" fmla="*/ 119 w 198"/>
                <a:gd name="T3" fmla="*/ 11 h 198"/>
                <a:gd name="T4" fmla="*/ 11 w 198"/>
                <a:gd name="T5" fmla="*/ 78 h 198"/>
                <a:gd name="T6" fmla="*/ 78 w 198"/>
                <a:gd name="T7" fmla="*/ 186 h 198"/>
                <a:gd name="T8" fmla="*/ 186 w 198"/>
                <a:gd name="T9" fmla="*/ 119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98">
                  <a:moveTo>
                    <a:pt x="186" y="119"/>
                  </a:moveTo>
                  <a:cubicBezTo>
                    <a:pt x="198" y="71"/>
                    <a:pt x="167" y="22"/>
                    <a:pt x="119" y="11"/>
                  </a:cubicBezTo>
                  <a:cubicBezTo>
                    <a:pt x="71" y="0"/>
                    <a:pt x="22" y="30"/>
                    <a:pt x="11" y="78"/>
                  </a:cubicBezTo>
                  <a:cubicBezTo>
                    <a:pt x="0" y="127"/>
                    <a:pt x="30" y="175"/>
                    <a:pt x="78" y="186"/>
                  </a:cubicBezTo>
                  <a:cubicBezTo>
                    <a:pt x="127" y="198"/>
                    <a:pt x="175" y="168"/>
                    <a:pt x="186" y="11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 noEditPoints="1"/>
            </p:cNvSpPr>
            <p:nvPr/>
          </p:nvSpPr>
          <p:spPr bwMode="auto">
            <a:xfrm>
              <a:off x="11302036" y="4005262"/>
              <a:ext cx="2947987" cy="2009775"/>
            </a:xfrm>
            <a:custGeom>
              <a:avLst/>
              <a:gdLst>
                <a:gd name="T0" fmla="*/ 1284 w 1370"/>
                <a:gd name="T1" fmla="*/ 190 h 932"/>
                <a:gd name="T2" fmla="*/ 1180 w 1370"/>
                <a:gd name="T3" fmla="*/ 86 h 932"/>
                <a:gd name="T4" fmla="*/ 954 w 1370"/>
                <a:gd name="T5" fmla="*/ 87 h 932"/>
                <a:gd name="T6" fmla="*/ 858 w 1370"/>
                <a:gd name="T7" fmla="*/ 87 h 932"/>
                <a:gd name="T8" fmla="*/ 632 w 1370"/>
                <a:gd name="T9" fmla="*/ 86 h 932"/>
                <a:gd name="T10" fmla="*/ 550 w 1370"/>
                <a:gd name="T11" fmla="*/ 203 h 932"/>
                <a:gd name="T12" fmla="*/ 394 w 1370"/>
                <a:gd name="T13" fmla="*/ 180 h 932"/>
                <a:gd name="T14" fmla="*/ 241 w 1370"/>
                <a:gd name="T15" fmla="*/ 207 h 932"/>
                <a:gd name="T16" fmla="*/ 100 w 1370"/>
                <a:gd name="T17" fmla="*/ 506 h 932"/>
                <a:gd name="T18" fmla="*/ 123 w 1370"/>
                <a:gd name="T19" fmla="*/ 555 h 932"/>
                <a:gd name="T20" fmla="*/ 18 w 1370"/>
                <a:gd name="T21" fmla="*/ 849 h 932"/>
                <a:gd name="T22" fmla="*/ 93 w 1370"/>
                <a:gd name="T23" fmla="*/ 915 h 932"/>
                <a:gd name="T24" fmla="*/ 327 w 1370"/>
                <a:gd name="T25" fmla="*/ 889 h 932"/>
                <a:gd name="T26" fmla="*/ 426 w 1370"/>
                <a:gd name="T27" fmla="*/ 874 h 932"/>
                <a:gd name="T28" fmla="*/ 248 w 1370"/>
                <a:gd name="T29" fmla="*/ 396 h 932"/>
                <a:gd name="T30" fmla="*/ 186 w 1370"/>
                <a:gd name="T31" fmla="*/ 244 h 932"/>
                <a:gd name="T32" fmla="*/ 240 w 1370"/>
                <a:gd name="T33" fmla="*/ 268 h 932"/>
                <a:gd name="T34" fmla="*/ 281 w 1370"/>
                <a:gd name="T35" fmla="*/ 319 h 932"/>
                <a:gd name="T36" fmla="*/ 508 w 1370"/>
                <a:gd name="T37" fmla="*/ 224 h 932"/>
                <a:gd name="T38" fmla="*/ 529 w 1370"/>
                <a:gd name="T39" fmla="*/ 416 h 932"/>
                <a:gd name="T40" fmla="*/ 444 w 1370"/>
                <a:gd name="T41" fmla="*/ 475 h 932"/>
                <a:gd name="T42" fmla="*/ 442 w 1370"/>
                <a:gd name="T43" fmla="*/ 512 h 932"/>
                <a:gd name="T44" fmla="*/ 480 w 1370"/>
                <a:gd name="T45" fmla="*/ 654 h 932"/>
                <a:gd name="T46" fmla="*/ 676 w 1370"/>
                <a:gd name="T47" fmla="*/ 766 h 932"/>
                <a:gd name="T48" fmla="*/ 759 w 1370"/>
                <a:gd name="T49" fmla="*/ 815 h 932"/>
                <a:gd name="T50" fmla="*/ 954 w 1370"/>
                <a:gd name="T51" fmla="*/ 928 h 932"/>
                <a:gd name="T52" fmla="*/ 1096 w 1370"/>
                <a:gd name="T53" fmla="*/ 890 h 932"/>
                <a:gd name="T54" fmla="*/ 1208 w 1370"/>
                <a:gd name="T55" fmla="*/ 694 h 932"/>
                <a:gd name="T56" fmla="*/ 1256 w 1370"/>
                <a:gd name="T57" fmla="*/ 611 h 932"/>
                <a:gd name="T58" fmla="*/ 1370 w 1370"/>
                <a:gd name="T59" fmla="*/ 416 h 932"/>
                <a:gd name="T60" fmla="*/ 123 w 1370"/>
                <a:gd name="T61" fmla="*/ 555 h 932"/>
                <a:gd name="T62" fmla="*/ 1130 w 1370"/>
                <a:gd name="T63" fmla="*/ 293 h 932"/>
                <a:gd name="T64" fmla="*/ 942 w 1370"/>
                <a:gd name="T65" fmla="*/ 184 h 932"/>
                <a:gd name="T66" fmla="*/ 906 w 1370"/>
                <a:gd name="T67" fmla="*/ 554 h 932"/>
                <a:gd name="T68" fmla="*/ 996 w 1370"/>
                <a:gd name="T69" fmla="*/ 464 h 932"/>
                <a:gd name="T70" fmla="*/ 785 w 1370"/>
                <a:gd name="T71" fmla="*/ 352 h 932"/>
                <a:gd name="T72" fmla="*/ 624 w 1370"/>
                <a:gd name="T73" fmla="*/ 464 h 932"/>
                <a:gd name="T74" fmla="*/ 741 w 1370"/>
                <a:gd name="T75" fmla="*/ 464 h 932"/>
                <a:gd name="T76" fmla="*/ 624 w 1370"/>
                <a:gd name="T77" fmla="*/ 464 h 932"/>
                <a:gd name="T78" fmla="*/ 870 w 1370"/>
                <a:gd name="T79" fmla="*/ 625 h 932"/>
                <a:gd name="T80" fmla="*/ 942 w 1370"/>
                <a:gd name="T81" fmla="*/ 744 h 932"/>
                <a:gd name="T82" fmla="*/ 1130 w 1370"/>
                <a:gd name="T83" fmla="*/ 635 h 932"/>
                <a:gd name="T84" fmla="*/ 1063 w 1370"/>
                <a:gd name="T85" fmla="*/ 513 h 932"/>
                <a:gd name="T86" fmla="*/ 1166 w 1370"/>
                <a:gd name="T87" fmla="*/ 355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70" h="932">
                  <a:moveTo>
                    <a:pt x="1256" y="317"/>
                  </a:moveTo>
                  <a:cubicBezTo>
                    <a:pt x="1332" y="274"/>
                    <a:pt x="1332" y="274"/>
                    <a:pt x="1332" y="274"/>
                  </a:cubicBezTo>
                  <a:cubicBezTo>
                    <a:pt x="1284" y="190"/>
                    <a:pt x="1284" y="190"/>
                    <a:pt x="1284" y="190"/>
                  </a:cubicBezTo>
                  <a:cubicBezTo>
                    <a:pt x="1208" y="234"/>
                    <a:pt x="1208" y="234"/>
                    <a:pt x="1208" y="234"/>
                  </a:cubicBezTo>
                  <a:cubicBezTo>
                    <a:pt x="1188" y="207"/>
                    <a:pt x="1163" y="182"/>
                    <a:pt x="1136" y="162"/>
                  </a:cubicBezTo>
                  <a:cubicBezTo>
                    <a:pt x="1180" y="86"/>
                    <a:pt x="1180" y="86"/>
                    <a:pt x="1180" y="86"/>
                  </a:cubicBezTo>
                  <a:cubicBezTo>
                    <a:pt x="1096" y="38"/>
                    <a:pt x="1096" y="38"/>
                    <a:pt x="1096" y="38"/>
                  </a:cubicBezTo>
                  <a:cubicBezTo>
                    <a:pt x="1053" y="113"/>
                    <a:pt x="1053" y="113"/>
                    <a:pt x="1053" y="113"/>
                  </a:cubicBezTo>
                  <a:cubicBezTo>
                    <a:pt x="1022" y="100"/>
                    <a:pt x="989" y="91"/>
                    <a:pt x="954" y="87"/>
                  </a:cubicBezTo>
                  <a:cubicBezTo>
                    <a:pt x="954" y="0"/>
                    <a:pt x="954" y="0"/>
                    <a:pt x="954" y="0"/>
                  </a:cubicBezTo>
                  <a:cubicBezTo>
                    <a:pt x="858" y="0"/>
                    <a:pt x="858" y="0"/>
                    <a:pt x="858" y="0"/>
                  </a:cubicBezTo>
                  <a:cubicBezTo>
                    <a:pt x="858" y="87"/>
                    <a:pt x="858" y="87"/>
                    <a:pt x="858" y="87"/>
                  </a:cubicBezTo>
                  <a:cubicBezTo>
                    <a:pt x="823" y="91"/>
                    <a:pt x="790" y="100"/>
                    <a:pt x="759" y="113"/>
                  </a:cubicBezTo>
                  <a:cubicBezTo>
                    <a:pt x="716" y="38"/>
                    <a:pt x="716" y="38"/>
                    <a:pt x="716" y="38"/>
                  </a:cubicBezTo>
                  <a:cubicBezTo>
                    <a:pt x="632" y="86"/>
                    <a:pt x="632" y="86"/>
                    <a:pt x="632" y="86"/>
                  </a:cubicBezTo>
                  <a:cubicBezTo>
                    <a:pt x="676" y="162"/>
                    <a:pt x="676" y="162"/>
                    <a:pt x="676" y="162"/>
                  </a:cubicBezTo>
                  <a:cubicBezTo>
                    <a:pt x="649" y="182"/>
                    <a:pt x="624" y="207"/>
                    <a:pt x="604" y="234"/>
                  </a:cubicBezTo>
                  <a:cubicBezTo>
                    <a:pt x="550" y="203"/>
                    <a:pt x="550" y="203"/>
                    <a:pt x="550" y="203"/>
                  </a:cubicBezTo>
                  <a:cubicBezTo>
                    <a:pt x="553" y="197"/>
                    <a:pt x="554" y="191"/>
                    <a:pt x="552" y="184"/>
                  </a:cubicBezTo>
                  <a:cubicBezTo>
                    <a:pt x="549" y="167"/>
                    <a:pt x="533" y="155"/>
                    <a:pt x="515" y="158"/>
                  </a:cubicBezTo>
                  <a:cubicBezTo>
                    <a:pt x="394" y="180"/>
                    <a:pt x="394" y="180"/>
                    <a:pt x="394" y="180"/>
                  </a:cubicBezTo>
                  <a:cubicBezTo>
                    <a:pt x="377" y="212"/>
                    <a:pt x="344" y="233"/>
                    <a:pt x="307" y="233"/>
                  </a:cubicBezTo>
                  <a:cubicBezTo>
                    <a:pt x="299" y="233"/>
                    <a:pt x="292" y="232"/>
                    <a:pt x="284" y="230"/>
                  </a:cubicBezTo>
                  <a:cubicBezTo>
                    <a:pt x="268" y="226"/>
                    <a:pt x="253" y="218"/>
                    <a:pt x="241" y="207"/>
                  </a:cubicBezTo>
                  <a:cubicBezTo>
                    <a:pt x="204" y="214"/>
                    <a:pt x="204" y="214"/>
                    <a:pt x="204" y="214"/>
                  </a:cubicBezTo>
                  <a:cubicBezTo>
                    <a:pt x="173" y="217"/>
                    <a:pt x="139" y="238"/>
                    <a:pt x="123" y="284"/>
                  </a:cubicBezTo>
                  <a:cubicBezTo>
                    <a:pt x="95" y="365"/>
                    <a:pt x="90" y="418"/>
                    <a:pt x="100" y="506"/>
                  </a:cubicBezTo>
                  <a:cubicBezTo>
                    <a:pt x="104" y="529"/>
                    <a:pt x="113" y="544"/>
                    <a:pt x="123" y="555"/>
                  </a:cubicBezTo>
                  <a:cubicBezTo>
                    <a:pt x="123" y="555"/>
                    <a:pt x="123" y="555"/>
                    <a:pt x="123" y="555"/>
                  </a:cubicBezTo>
                  <a:cubicBezTo>
                    <a:pt x="123" y="555"/>
                    <a:pt x="123" y="555"/>
                    <a:pt x="123" y="555"/>
                  </a:cubicBezTo>
                  <a:cubicBezTo>
                    <a:pt x="123" y="555"/>
                    <a:pt x="123" y="555"/>
                    <a:pt x="123" y="555"/>
                  </a:cubicBezTo>
                  <a:cubicBezTo>
                    <a:pt x="124" y="557"/>
                    <a:pt x="127" y="572"/>
                    <a:pt x="127" y="596"/>
                  </a:cubicBezTo>
                  <a:cubicBezTo>
                    <a:pt x="126" y="649"/>
                    <a:pt x="112" y="742"/>
                    <a:pt x="18" y="849"/>
                  </a:cubicBezTo>
                  <a:cubicBezTo>
                    <a:pt x="0" y="870"/>
                    <a:pt x="1" y="901"/>
                    <a:pt x="22" y="920"/>
                  </a:cubicBezTo>
                  <a:cubicBezTo>
                    <a:pt x="32" y="928"/>
                    <a:pt x="43" y="932"/>
                    <a:pt x="55" y="932"/>
                  </a:cubicBezTo>
                  <a:cubicBezTo>
                    <a:pt x="69" y="932"/>
                    <a:pt x="83" y="927"/>
                    <a:pt x="93" y="915"/>
                  </a:cubicBezTo>
                  <a:cubicBezTo>
                    <a:pt x="185" y="812"/>
                    <a:pt x="216" y="711"/>
                    <a:pt x="225" y="638"/>
                  </a:cubicBezTo>
                  <a:cubicBezTo>
                    <a:pt x="229" y="643"/>
                    <a:pt x="233" y="649"/>
                    <a:pt x="237" y="655"/>
                  </a:cubicBezTo>
                  <a:cubicBezTo>
                    <a:pt x="272" y="703"/>
                    <a:pt x="310" y="777"/>
                    <a:pt x="327" y="889"/>
                  </a:cubicBezTo>
                  <a:cubicBezTo>
                    <a:pt x="331" y="914"/>
                    <a:pt x="353" y="931"/>
                    <a:pt x="377" y="931"/>
                  </a:cubicBezTo>
                  <a:cubicBezTo>
                    <a:pt x="379" y="931"/>
                    <a:pt x="382" y="931"/>
                    <a:pt x="385" y="931"/>
                  </a:cubicBezTo>
                  <a:cubicBezTo>
                    <a:pt x="412" y="927"/>
                    <a:pt x="431" y="901"/>
                    <a:pt x="426" y="874"/>
                  </a:cubicBezTo>
                  <a:cubicBezTo>
                    <a:pt x="405" y="737"/>
                    <a:pt x="355" y="644"/>
                    <a:pt x="309" y="585"/>
                  </a:cubicBezTo>
                  <a:cubicBezTo>
                    <a:pt x="284" y="552"/>
                    <a:pt x="260" y="529"/>
                    <a:pt x="243" y="515"/>
                  </a:cubicBezTo>
                  <a:cubicBezTo>
                    <a:pt x="238" y="477"/>
                    <a:pt x="242" y="435"/>
                    <a:pt x="248" y="396"/>
                  </a:cubicBezTo>
                  <a:cubicBezTo>
                    <a:pt x="239" y="390"/>
                    <a:pt x="232" y="383"/>
                    <a:pt x="225" y="377"/>
                  </a:cubicBezTo>
                  <a:cubicBezTo>
                    <a:pt x="185" y="339"/>
                    <a:pt x="168" y="304"/>
                    <a:pt x="165" y="297"/>
                  </a:cubicBezTo>
                  <a:cubicBezTo>
                    <a:pt x="156" y="277"/>
                    <a:pt x="166" y="253"/>
                    <a:pt x="186" y="244"/>
                  </a:cubicBezTo>
                  <a:cubicBezTo>
                    <a:pt x="191" y="242"/>
                    <a:pt x="196" y="241"/>
                    <a:pt x="202" y="241"/>
                  </a:cubicBezTo>
                  <a:cubicBezTo>
                    <a:pt x="218" y="241"/>
                    <a:pt x="232" y="251"/>
                    <a:pt x="239" y="265"/>
                  </a:cubicBezTo>
                  <a:cubicBezTo>
                    <a:pt x="239" y="266"/>
                    <a:pt x="239" y="267"/>
                    <a:pt x="240" y="268"/>
                  </a:cubicBezTo>
                  <a:cubicBezTo>
                    <a:pt x="241" y="270"/>
                    <a:pt x="243" y="274"/>
                    <a:pt x="247" y="279"/>
                  </a:cubicBezTo>
                  <a:cubicBezTo>
                    <a:pt x="253" y="289"/>
                    <a:pt x="264" y="303"/>
                    <a:pt x="280" y="318"/>
                  </a:cubicBezTo>
                  <a:cubicBezTo>
                    <a:pt x="280" y="319"/>
                    <a:pt x="281" y="319"/>
                    <a:pt x="281" y="319"/>
                  </a:cubicBezTo>
                  <a:cubicBezTo>
                    <a:pt x="276" y="301"/>
                    <a:pt x="272" y="284"/>
                    <a:pt x="267" y="271"/>
                  </a:cubicBezTo>
                  <a:cubicBezTo>
                    <a:pt x="267" y="270"/>
                    <a:pt x="267" y="269"/>
                    <a:pt x="267" y="268"/>
                  </a:cubicBezTo>
                  <a:cubicBezTo>
                    <a:pt x="508" y="224"/>
                    <a:pt x="508" y="224"/>
                    <a:pt x="508" y="224"/>
                  </a:cubicBezTo>
                  <a:cubicBezTo>
                    <a:pt x="480" y="274"/>
                    <a:pt x="480" y="274"/>
                    <a:pt x="480" y="274"/>
                  </a:cubicBezTo>
                  <a:cubicBezTo>
                    <a:pt x="555" y="317"/>
                    <a:pt x="555" y="317"/>
                    <a:pt x="555" y="317"/>
                  </a:cubicBezTo>
                  <a:cubicBezTo>
                    <a:pt x="542" y="348"/>
                    <a:pt x="533" y="381"/>
                    <a:pt x="529" y="416"/>
                  </a:cubicBezTo>
                  <a:cubicBezTo>
                    <a:pt x="479" y="416"/>
                    <a:pt x="479" y="416"/>
                    <a:pt x="479" y="416"/>
                  </a:cubicBezTo>
                  <a:cubicBezTo>
                    <a:pt x="483" y="424"/>
                    <a:pt x="485" y="432"/>
                    <a:pt x="484" y="441"/>
                  </a:cubicBezTo>
                  <a:cubicBezTo>
                    <a:pt x="481" y="460"/>
                    <a:pt x="464" y="475"/>
                    <a:pt x="444" y="475"/>
                  </a:cubicBezTo>
                  <a:cubicBezTo>
                    <a:pt x="444" y="475"/>
                    <a:pt x="444" y="475"/>
                    <a:pt x="444" y="475"/>
                  </a:cubicBezTo>
                  <a:cubicBezTo>
                    <a:pt x="443" y="475"/>
                    <a:pt x="443" y="475"/>
                    <a:pt x="442" y="475"/>
                  </a:cubicBezTo>
                  <a:cubicBezTo>
                    <a:pt x="442" y="512"/>
                    <a:pt x="442" y="512"/>
                    <a:pt x="442" y="512"/>
                  </a:cubicBezTo>
                  <a:cubicBezTo>
                    <a:pt x="529" y="512"/>
                    <a:pt x="529" y="512"/>
                    <a:pt x="529" y="512"/>
                  </a:cubicBezTo>
                  <a:cubicBezTo>
                    <a:pt x="533" y="547"/>
                    <a:pt x="542" y="580"/>
                    <a:pt x="555" y="611"/>
                  </a:cubicBezTo>
                  <a:cubicBezTo>
                    <a:pt x="480" y="654"/>
                    <a:pt x="480" y="654"/>
                    <a:pt x="480" y="654"/>
                  </a:cubicBezTo>
                  <a:cubicBezTo>
                    <a:pt x="528" y="738"/>
                    <a:pt x="528" y="738"/>
                    <a:pt x="528" y="738"/>
                  </a:cubicBezTo>
                  <a:cubicBezTo>
                    <a:pt x="604" y="694"/>
                    <a:pt x="604" y="694"/>
                    <a:pt x="604" y="694"/>
                  </a:cubicBezTo>
                  <a:cubicBezTo>
                    <a:pt x="624" y="721"/>
                    <a:pt x="649" y="746"/>
                    <a:pt x="676" y="766"/>
                  </a:cubicBezTo>
                  <a:cubicBezTo>
                    <a:pt x="632" y="842"/>
                    <a:pt x="632" y="842"/>
                    <a:pt x="632" y="842"/>
                  </a:cubicBezTo>
                  <a:cubicBezTo>
                    <a:pt x="716" y="890"/>
                    <a:pt x="716" y="890"/>
                    <a:pt x="716" y="890"/>
                  </a:cubicBezTo>
                  <a:cubicBezTo>
                    <a:pt x="759" y="815"/>
                    <a:pt x="759" y="815"/>
                    <a:pt x="759" y="815"/>
                  </a:cubicBezTo>
                  <a:cubicBezTo>
                    <a:pt x="790" y="828"/>
                    <a:pt x="823" y="837"/>
                    <a:pt x="858" y="841"/>
                  </a:cubicBezTo>
                  <a:cubicBezTo>
                    <a:pt x="858" y="928"/>
                    <a:pt x="858" y="928"/>
                    <a:pt x="858" y="928"/>
                  </a:cubicBezTo>
                  <a:cubicBezTo>
                    <a:pt x="954" y="928"/>
                    <a:pt x="954" y="928"/>
                    <a:pt x="954" y="928"/>
                  </a:cubicBezTo>
                  <a:cubicBezTo>
                    <a:pt x="954" y="841"/>
                    <a:pt x="954" y="841"/>
                    <a:pt x="954" y="841"/>
                  </a:cubicBezTo>
                  <a:cubicBezTo>
                    <a:pt x="989" y="837"/>
                    <a:pt x="1022" y="828"/>
                    <a:pt x="1053" y="815"/>
                  </a:cubicBezTo>
                  <a:cubicBezTo>
                    <a:pt x="1096" y="890"/>
                    <a:pt x="1096" y="890"/>
                    <a:pt x="1096" y="890"/>
                  </a:cubicBezTo>
                  <a:cubicBezTo>
                    <a:pt x="1180" y="842"/>
                    <a:pt x="1180" y="842"/>
                    <a:pt x="1180" y="842"/>
                  </a:cubicBezTo>
                  <a:cubicBezTo>
                    <a:pt x="1136" y="766"/>
                    <a:pt x="1136" y="766"/>
                    <a:pt x="1136" y="766"/>
                  </a:cubicBezTo>
                  <a:cubicBezTo>
                    <a:pt x="1163" y="746"/>
                    <a:pt x="1188" y="721"/>
                    <a:pt x="1208" y="694"/>
                  </a:cubicBezTo>
                  <a:cubicBezTo>
                    <a:pt x="1284" y="738"/>
                    <a:pt x="1284" y="738"/>
                    <a:pt x="1284" y="738"/>
                  </a:cubicBezTo>
                  <a:cubicBezTo>
                    <a:pt x="1332" y="654"/>
                    <a:pt x="1332" y="654"/>
                    <a:pt x="1332" y="654"/>
                  </a:cubicBezTo>
                  <a:cubicBezTo>
                    <a:pt x="1256" y="611"/>
                    <a:pt x="1256" y="611"/>
                    <a:pt x="1256" y="611"/>
                  </a:cubicBezTo>
                  <a:cubicBezTo>
                    <a:pt x="1270" y="580"/>
                    <a:pt x="1279" y="547"/>
                    <a:pt x="1283" y="512"/>
                  </a:cubicBezTo>
                  <a:cubicBezTo>
                    <a:pt x="1370" y="512"/>
                    <a:pt x="1370" y="512"/>
                    <a:pt x="1370" y="512"/>
                  </a:cubicBezTo>
                  <a:cubicBezTo>
                    <a:pt x="1370" y="416"/>
                    <a:pt x="1370" y="416"/>
                    <a:pt x="1370" y="416"/>
                  </a:cubicBezTo>
                  <a:cubicBezTo>
                    <a:pt x="1283" y="416"/>
                    <a:pt x="1283" y="416"/>
                    <a:pt x="1283" y="416"/>
                  </a:cubicBezTo>
                  <a:cubicBezTo>
                    <a:pt x="1279" y="381"/>
                    <a:pt x="1270" y="348"/>
                    <a:pt x="1256" y="317"/>
                  </a:cubicBezTo>
                  <a:close/>
                  <a:moveTo>
                    <a:pt x="123" y="555"/>
                  </a:moveTo>
                  <a:cubicBezTo>
                    <a:pt x="123" y="555"/>
                    <a:pt x="123" y="555"/>
                    <a:pt x="123" y="555"/>
                  </a:cubicBezTo>
                  <a:cubicBezTo>
                    <a:pt x="123" y="555"/>
                    <a:pt x="123" y="555"/>
                    <a:pt x="123" y="555"/>
                  </a:cubicBezTo>
                  <a:close/>
                  <a:moveTo>
                    <a:pt x="1130" y="293"/>
                  </a:moveTo>
                  <a:cubicBezTo>
                    <a:pt x="1027" y="352"/>
                    <a:pt x="1027" y="352"/>
                    <a:pt x="1027" y="352"/>
                  </a:cubicBezTo>
                  <a:cubicBezTo>
                    <a:pt x="1005" y="328"/>
                    <a:pt x="975" y="310"/>
                    <a:pt x="942" y="303"/>
                  </a:cubicBezTo>
                  <a:cubicBezTo>
                    <a:pt x="942" y="184"/>
                    <a:pt x="942" y="184"/>
                    <a:pt x="942" y="184"/>
                  </a:cubicBezTo>
                  <a:cubicBezTo>
                    <a:pt x="1019" y="194"/>
                    <a:pt x="1085" y="235"/>
                    <a:pt x="1130" y="293"/>
                  </a:cubicBezTo>
                  <a:close/>
                  <a:moveTo>
                    <a:pt x="996" y="464"/>
                  </a:moveTo>
                  <a:cubicBezTo>
                    <a:pt x="996" y="514"/>
                    <a:pt x="956" y="554"/>
                    <a:pt x="906" y="554"/>
                  </a:cubicBezTo>
                  <a:cubicBezTo>
                    <a:pt x="856" y="554"/>
                    <a:pt x="816" y="514"/>
                    <a:pt x="816" y="464"/>
                  </a:cubicBezTo>
                  <a:cubicBezTo>
                    <a:pt x="816" y="414"/>
                    <a:pt x="856" y="374"/>
                    <a:pt x="906" y="374"/>
                  </a:cubicBezTo>
                  <a:cubicBezTo>
                    <a:pt x="956" y="374"/>
                    <a:pt x="996" y="414"/>
                    <a:pt x="996" y="464"/>
                  </a:cubicBezTo>
                  <a:close/>
                  <a:moveTo>
                    <a:pt x="870" y="184"/>
                  </a:moveTo>
                  <a:cubicBezTo>
                    <a:pt x="870" y="303"/>
                    <a:pt x="870" y="303"/>
                    <a:pt x="870" y="303"/>
                  </a:cubicBezTo>
                  <a:cubicBezTo>
                    <a:pt x="837" y="310"/>
                    <a:pt x="807" y="328"/>
                    <a:pt x="785" y="352"/>
                  </a:cubicBezTo>
                  <a:cubicBezTo>
                    <a:pt x="682" y="293"/>
                    <a:pt x="682" y="293"/>
                    <a:pt x="682" y="293"/>
                  </a:cubicBezTo>
                  <a:cubicBezTo>
                    <a:pt x="726" y="235"/>
                    <a:pt x="793" y="194"/>
                    <a:pt x="870" y="184"/>
                  </a:cubicBezTo>
                  <a:close/>
                  <a:moveTo>
                    <a:pt x="624" y="464"/>
                  </a:moveTo>
                  <a:cubicBezTo>
                    <a:pt x="624" y="425"/>
                    <a:pt x="632" y="389"/>
                    <a:pt x="646" y="355"/>
                  </a:cubicBezTo>
                  <a:cubicBezTo>
                    <a:pt x="748" y="415"/>
                    <a:pt x="748" y="415"/>
                    <a:pt x="748" y="415"/>
                  </a:cubicBezTo>
                  <a:cubicBezTo>
                    <a:pt x="744" y="430"/>
                    <a:pt x="741" y="447"/>
                    <a:pt x="741" y="464"/>
                  </a:cubicBezTo>
                  <a:cubicBezTo>
                    <a:pt x="741" y="481"/>
                    <a:pt x="744" y="498"/>
                    <a:pt x="748" y="513"/>
                  </a:cubicBezTo>
                  <a:cubicBezTo>
                    <a:pt x="646" y="573"/>
                    <a:pt x="646" y="573"/>
                    <a:pt x="646" y="573"/>
                  </a:cubicBezTo>
                  <a:cubicBezTo>
                    <a:pt x="632" y="539"/>
                    <a:pt x="624" y="503"/>
                    <a:pt x="624" y="464"/>
                  </a:cubicBezTo>
                  <a:close/>
                  <a:moveTo>
                    <a:pt x="682" y="635"/>
                  </a:moveTo>
                  <a:cubicBezTo>
                    <a:pt x="785" y="576"/>
                    <a:pt x="785" y="576"/>
                    <a:pt x="785" y="576"/>
                  </a:cubicBezTo>
                  <a:cubicBezTo>
                    <a:pt x="807" y="600"/>
                    <a:pt x="837" y="618"/>
                    <a:pt x="870" y="625"/>
                  </a:cubicBezTo>
                  <a:cubicBezTo>
                    <a:pt x="870" y="744"/>
                    <a:pt x="870" y="744"/>
                    <a:pt x="870" y="744"/>
                  </a:cubicBezTo>
                  <a:cubicBezTo>
                    <a:pt x="793" y="734"/>
                    <a:pt x="726" y="693"/>
                    <a:pt x="682" y="635"/>
                  </a:cubicBezTo>
                  <a:close/>
                  <a:moveTo>
                    <a:pt x="942" y="744"/>
                  </a:moveTo>
                  <a:cubicBezTo>
                    <a:pt x="942" y="625"/>
                    <a:pt x="942" y="625"/>
                    <a:pt x="942" y="625"/>
                  </a:cubicBezTo>
                  <a:cubicBezTo>
                    <a:pt x="975" y="618"/>
                    <a:pt x="1005" y="600"/>
                    <a:pt x="1027" y="576"/>
                  </a:cubicBezTo>
                  <a:cubicBezTo>
                    <a:pt x="1130" y="635"/>
                    <a:pt x="1130" y="635"/>
                    <a:pt x="1130" y="635"/>
                  </a:cubicBezTo>
                  <a:cubicBezTo>
                    <a:pt x="1085" y="693"/>
                    <a:pt x="1019" y="734"/>
                    <a:pt x="942" y="744"/>
                  </a:cubicBezTo>
                  <a:close/>
                  <a:moveTo>
                    <a:pt x="1166" y="573"/>
                  </a:moveTo>
                  <a:cubicBezTo>
                    <a:pt x="1063" y="513"/>
                    <a:pt x="1063" y="513"/>
                    <a:pt x="1063" y="513"/>
                  </a:cubicBezTo>
                  <a:cubicBezTo>
                    <a:pt x="1068" y="498"/>
                    <a:pt x="1071" y="481"/>
                    <a:pt x="1071" y="464"/>
                  </a:cubicBezTo>
                  <a:cubicBezTo>
                    <a:pt x="1071" y="447"/>
                    <a:pt x="1068" y="430"/>
                    <a:pt x="1063" y="415"/>
                  </a:cubicBezTo>
                  <a:cubicBezTo>
                    <a:pt x="1166" y="355"/>
                    <a:pt x="1166" y="355"/>
                    <a:pt x="1166" y="355"/>
                  </a:cubicBezTo>
                  <a:cubicBezTo>
                    <a:pt x="1180" y="389"/>
                    <a:pt x="1188" y="425"/>
                    <a:pt x="1188" y="464"/>
                  </a:cubicBezTo>
                  <a:cubicBezTo>
                    <a:pt x="1188" y="503"/>
                    <a:pt x="1180" y="539"/>
                    <a:pt x="1166" y="57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1860835" y="4883150"/>
              <a:ext cx="82550" cy="158750"/>
            </a:xfrm>
            <a:custGeom>
              <a:avLst/>
              <a:gdLst>
                <a:gd name="T0" fmla="*/ 0 w 38"/>
                <a:gd name="T1" fmla="*/ 31 h 74"/>
                <a:gd name="T2" fmla="*/ 15 w 38"/>
                <a:gd name="T3" fmla="*/ 74 h 74"/>
                <a:gd name="T4" fmla="*/ 38 w 38"/>
                <a:gd name="T5" fmla="*/ 32 h 74"/>
                <a:gd name="T6" fmla="*/ 38 w 38"/>
                <a:gd name="T7" fmla="*/ 22 h 74"/>
                <a:gd name="T8" fmla="*/ 3 w 38"/>
                <a:gd name="T9" fmla="*/ 0 h 74"/>
                <a:gd name="T10" fmla="*/ 0 w 38"/>
                <a:gd name="T11" fmla="*/ 3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74">
                  <a:moveTo>
                    <a:pt x="0" y="31"/>
                  </a:moveTo>
                  <a:cubicBezTo>
                    <a:pt x="6" y="45"/>
                    <a:pt x="11" y="59"/>
                    <a:pt x="15" y="74"/>
                  </a:cubicBezTo>
                  <a:cubicBezTo>
                    <a:pt x="24" y="61"/>
                    <a:pt x="31" y="47"/>
                    <a:pt x="38" y="32"/>
                  </a:cubicBezTo>
                  <a:cubicBezTo>
                    <a:pt x="38" y="29"/>
                    <a:pt x="38" y="26"/>
                    <a:pt x="38" y="22"/>
                  </a:cubicBezTo>
                  <a:cubicBezTo>
                    <a:pt x="25" y="15"/>
                    <a:pt x="13" y="8"/>
                    <a:pt x="3" y="0"/>
                  </a:cubicBezTo>
                  <a:cubicBezTo>
                    <a:pt x="2" y="10"/>
                    <a:pt x="1" y="21"/>
                    <a:pt x="0" y="3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1659223" y="4533900"/>
              <a:ext cx="671512" cy="477838"/>
            </a:xfrm>
            <a:custGeom>
              <a:avLst/>
              <a:gdLst>
                <a:gd name="T0" fmla="*/ 310 w 312"/>
                <a:gd name="T1" fmla="*/ 195 h 222"/>
                <a:gd name="T2" fmla="*/ 283 w 312"/>
                <a:gd name="T3" fmla="*/ 158 h 222"/>
                <a:gd name="T4" fmla="*/ 109 w 312"/>
                <a:gd name="T5" fmla="*/ 79 h 222"/>
                <a:gd name="T6" fmla="*/ 74 w 312"/>
                <a:gd name="T7" fmla="*/ 39 h 222"/>
                <a:gd name="T8" fmla="*/ 67 w 312"/>
                <a:gd name="T9" fmla="*/ 27 h 222"/>
                <a:gd name="T10" fmla="*/ 65 w 312"/>
                <a:gd name="T11" fmla="*/ 24 h 222"/>
                <a:gd name="T12" fmla="*/ 65 w 312"/>
                <a:gd name="T13" fmla="*/ 23 h 222"/>
                <a:gd name="T14" fmla="*/ 65 w 312"/>
                <a:gd name="T15" fmla="*/ 23 h 222"/>
                <a:gd name="T16" fmla="*/ 23 w 312"/>
                <a:gd name="T17" fmla="*/ 7 h 222"/>
                <a:gd name="T18" fmla="*/ 7 w 312"/>
                <a:gd name="T19" fmla="*/ 49 h 222"/>
                <a:gd name="T20" fmla="*/ 7 w 312"/>
                <a:gd name="T21" fmla="*/ 49 h 222"/>
                <a:gd name="T22" fmla="*/ 65 w 312"/>
                <a:gd name="T23" fmla="*/ 126 h 222"/>
                <a:gd name="T24" fmla="*/ 274 w 312"/>
                <a:gd name="T25" fmla="*/ 222 h 222"/>
                <a:gd name="T26" fmla="*/ 278 w 312"/>
                <a:gd name="T27" fmla="*/ 222 h 222"/>
                <a:gd name="T28" fmla="*/ 310 w 312"/>
                <a:gd name="T29" fmla="*/ 19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2" h="222">
                  <a:moveTo>
                    <a:pt x="310" y="195"/>
                  </a:moveTo>
                  <a:cubicBezTo>
                    <a:pt x="312" y="177"/>
                    <a:pt x="300" y="161"/>
                    <a:pt x="283" y="158"/>
                  </a:cubicBezTo>
                  <a:cubicBezTo>
                    <a:pt x="195" y="145"/>
                    <a:pt x="142" y="110"/>
                    <a:pt x="109" y="79"/>
                  </a:cubicBezTo>
                  <a:cubicBezTo>
                    <a:pt x="92" y="64"/>
                    <a:pt x="81" y="49"/>
                    <a:pt x="74" y="39"/>
                  </a:cubicBezTo>
                  <a:cubicBezTo>
                    <a:pt x="71" y="33"/>
                    <a:pt x="68" y="29"/>
                    <a:pt x="67" y="27"/>
                  </a:cubicBezTo>
                  <a:cubicBezTo>
                    <a:pt x="66" y="25"/>
                    <a:pt x="66" y="24"/>
                    <a:pt x="65" y="24"/>
                  </a:cubicBezTo>
                  <a:cubicBezTo>
                    <a:pt x="65" y="24"/>
                    <a:pt x="65" y="24"/>
                    <a:pt x="65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58" y="7"/>
                    <a:pt x="39" y="0"/>
                    <a:pt x="23" y="7"/>
                  </a:cubicBezTo>
                  <a:cubicBezTo>
                    <a:pt x="7" y="14"/>
                    <a:pt x="0" y="33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8" y="52"/>
                    <a:pt x="23" y="87"/>
                    <a:pt x="65" y="126"/>
                  </a:cubicBezTo>
                  <a:cubicBezTo>
                    <a:pt x="106" y="165"/>
                    <a:pt x="173" y="207"/>
                    <a:pt x="274" y="222"/>
                  </a:cubicBezTo>
                  <a:cubicBezTo>
                    <a:pt x="275" y="222"/>
                    <a:pt x="277" y="222"/>
                    <a:pt x="278" y="222"/>
                  </a:cubicBezTo>
                  <a:cubicBezTo>
                    <a:pt x="294" y="222"/>
                    <a:pt x="308" y="211"/>
                    <a:pt x="310" y="19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456731" y="4915402"/>
            <a:ext cx="40494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Esošo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izglītības jomas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NVO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apzināšana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stiprināšana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mobilizēšana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skolotāju profesijas organizācijas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veidošanai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918301" y="4103587"/>
            <a:ext cx="3896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SKOLOTĀJU PROFESIONĀL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ORGANIZĀCIJU KAPACITATES STIPRINĀŠANA</a:t>
            </a:r>
            <a:endParaRPr lang="id-ID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7" name="Freeform 19"/>
          <p:cNvSpPr>
            <a:spLocks noEditPoints="1"/>
          </p:cNvSpPr>
          <p:nvPr/>
        </p:nvSpPr>
        <p:spPr bwMode="auto">
          <a:xfrm>
            <a:off x="9584217" y="2296441"/>
            <a:ext cx="1272900" cy="1766698"/>
          </a:xfrm>
          <a:custGeom>
            <a:avLst/>
            <a:gdLst>
              <a:gd name="T0" fmla="*/ 1382 w 1508"/>
              <a:gd name="T1" fmla="*/ 307 h 2093"/>
              <a:gd name="T2" fmla="*/ 1379 w 1508"/>
              <a:gd name="T3" fmla="*/ 307 h 2093"/>
              <a:gd name="T4" fmla="*/ 1508 w 1508"/>
              <a:gd name="T5" fmla="*/ 0 h 2093"/>
              <a:gd name="T6" fmla="*/ 1426 w 1508"/>
              <a:gd name="T7" fmla="*/ 0 h 2093"/>
              <a:gd name="T8" fmla="*/ 1297 w 1508"/>
              <a:gd name="T9" fmla="*/ 307 h 2093"/>
              <a:gd name="T10" fmla="*/ 833 w 1508"/>
              <a:gd name="T11" fmla="*/ 307 h 2093"/>
              <a:gd name="T12" fmla="*/ 962 w 1508"/>
              <a:gd name="T13" fmla="*/ 0 h 2093"/>
              <a:gd name="T14" fmla="*/ 881 w 1508"/>
              <a:gd name="T15" fmla="*/ 0 h 2093"/>
              <a:gd name="T16" fmla="*/ 0 w 1508"/>
              <a:gd name="T17" fmla="*/ 2093 h 2093"/>
              <a:gd name="T18" fmla="*/ 82 w 1508"/>
              <a:gd name="T19" fmla="*/ 2093 h 2093"/>
              <a:gd name="T20" fmla="*/ 196 w 1508"/>
              <a:gd name="T21" fmla="*/ 1825 h 2093"/>
              <a:gd name="T22" fmla="*/ 657 w 1508"/>
              <a:gd name="T23" fmla="*/ 1825 h 2093"/>
              <a:gd name="T24" fmla="*/ 546 w 1508"/>
              <a:gd name="T25" fmla="*/ 2093 h 2093"/>
              <a:gd name="T26" fmla="*/ 630 w 1508"/>
              <a:gd name="T27" fmla="*/ 2093 h 2093"/>
              <a:gd name="T28" fmla="*/ 742 w 1508"/>
              <a:gd name="T29" fmla="*/ 1825 h 2093"/>
              <a:gd name="T30" fmla="*/ 742 w 1508"/>
              <a:gd name="T31" fmla="*/ 1825 h 2093"/>
              <a:gd name="T32" fmla="*/ 747 w 1508"/>
              <a:gd name="T33" fmla="*/ 1813 h 2093"/>
              <a:gd name="T34" fmla="*/ 863 w 1508"/>
              <a:gd name="T35" fmla="*/ 1538 h 2093"/>
              <a:gd name="T36" fmla="*/ 863 w 1508"/>
              <a:gd name="T37" fmla="*/ 1538 h 2093"/>
              <a:gd name="T38" fmla="*/ 863 w 1508"/>
              <a:gd name="T39" fmla="*/ 1535 h 2093"/>
              <a:gd name="T40" fmla="*/ 987 w 1508"/>
              <a:gd name="T41" fmla="*/ 1243 h 2093"/>
              <a:gd name="T42" fmla="*/ 1020 w 1508"/>
              <a:gd name="T43" fmla="*/ 1171 h 2093"/>
              <a:gd name="T44" fmla="*/ 1017 w 1508"/>
              <a:gd name="T45" fmla="*/ 1171 h 2093"/>
              <a:gd name="T46" fmla="*/ 1111 w 1508"/>
              <a:gd name="T47" fmla="*/ 942 h 2093"/>
              <a:gd name="T48" fmla="*/ 1139 w 1508"/>
              <a:gd name="T49" fmla="*/ 883 h 2093"/>
              <a:gd name="T50" fmla="*/ 1139 w 1508"/>
              <a:gd name="T51" fmla="*/ 883 h 2093"/>
              <a:gd name="T52" fmla="*/ 1238 w 1508"/>
              <a:gd name="T53" fmla="*/ 645 h 2093"/>
              <a:gd name="T54" fmla="*/ 1260 w 1508"/>
              <a:gd name="T55" fmla="*/ 595 h 2093"/>
              <a:gd name="T56" fmla="*/ 1258 w 1508"/>
              <a:gd name="T57" fmla="*/ 595 h 2093"/>
              <a:gd name="T58" fmla="*/ 1364 w 1508"/>
              <a:gd name="T59" fmla="*/ 345 h 2093"/>
              <a:gd name="T60" fmla="*/ 1382 w 1508"/>
              <a:gd name="T61" fmla="*/ 307 h 2093"/>
              <a:gd name="T62" fmla="*/ 436 w 1508"/>
              <a:gd name="T63" fmla="*/ 1250 h 2093"/>
              <a:gd name="T64" fmla="*/ 900 w 1508"/>
              <a:gd name="T65" fmla="*/ 1250 h 2093"/>
              <a:gd name="T66" fmla="*/ 816 w 1508"/>
              <a:gd name="T67" fmla="*/ 1448 h 2093"/>
              <a:gd name="T68" fmla="*/ 355 w 1508"/>
              <a:gd name="T69" fmla="*/ 1448 h 2093"/>
              <a:gd name="T70" fmla="*/ 436 w 1508"/>
              <a:gd name="T71" fmla="*/ 1250 h 2093"/>
              <a:gd name="T72" fmla="*/ 697 w 1508"/>
              <a:gd name="T73" fmla="*/ 1736 h 2093"/>
              <a:gd name="T74" fmla="*/ 233 w 1508"/>
              <a:gd name="T75" fmla="*/ 1736 h 2093"/>
              <a:gd name="T76" fmla="*/ 317 w 1508"/>
              <a:gd name="T77" fmla="*/ 1538 h 2093"/>
              <a:gd name="T78" fmla="*/ 779 w 1508"/>
              <a:gd name="T79" fmla="*/ 1538 h 2093"/>
              <a:gd name="T80" fmla="*/ 697 w 1508"/>
              <a:gd name="T81" fmla="*/ 1736 h 2093"/>
              <a:gd name="T82" fmla="*/ 471 w 1508"/>
              <a:gd name="T83" fmla="*/ 1171 h 2093"/>
              <a:gd name="T84" fmla="*/ 558 w 1508"/>
              <a:gd name="T85" fmla="*/ 962 h 2093"/>
              <a:gd name="T86" fmla="*/ 1022 w 1508"/>
              <a:gd name="T87" fmla="*/ 962 h 2093"/>
              <a:gd name="T88" fmla="*/ 933 w 1508"/>
              <a:gd name="T89" fmla="*/ 1171 h 2093"/>
              <a:gd name="T90" fmla="*/ 471 w 1508"/>
              <a:gd name="T91" fmla="*/ 1171 h 2093"/>
              <a:gd name="T92" fmla="*/ 590 w 1508"/>
              <a:gd name="T93" fmla="*/ 883 h 2093"/>
              <a:gd name="T94" fmla="*/ 680 w 1508"/>
              <a:gd name="T95" fmla="*/ 675 h 2093"/>
              <a:gd name="T96" fmla="*/ 1141 w 1508"/>
              <a:gd name="T97" fmla="*/ 675 h 2093"/>
              <a:gd name="T98" fmla="*/ 1054 w 1508"/>
              <a:gd name="T99" fmla="*/ 883 h 2093"/>
              <a:gd name="T100" fmla="*/ 590 w 1508"/>
              <a:gd name="T101" fmla="*/ 883 h 2093"/>
              <a:gd name="T102" fmla="*/ 712 w 1508"/>
              <a:gd name="T103" fmla="*/ 595 h 2093"/>
              <a:gd name="T104" fmla="*/ 801 w 1508"/>
              <a:gd name="T105" fmla="*/ 387 h 2093"/>
              <a:gd name="T106" fmla="*/ 1263 w 1508"/>
              <a:gd name="T107" fmla="*/ 387 h 2093"/>
              <a:gd name="T108" fmla="*/ 1176 w 1508"/>
              <a:gd name="T109" fmla="*/ 595 h 2093"/>
              <a:gd name="T110" fmla="*/ 712 w 1508"/>
              <a:gd name="T111" fmla="*/ 595 h 2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08" h="2093">
                <a:moveTo>
                  <a:pt x="1382" y="307"/>
                </a:moveTo>
                <a:lnTo>
                  <a:pt x="1379" y="307"/>
                </a:lnTo>
                <a:lnTo>
                  <a:pt x="1508" y="0"/>
                </a:lnTo>
                <a:lnTo>
                  <a:pt x="1426" y="0"/>
                </a:lnTo>
                <a:lnTo>
                  <a:pt x="1297" y="307"/>
                </a:lnTo>
                <a:lnTo>
                  <a:pt x="833" y="307"/>
                </a:lnTo>
                <a:lnTo>
                  <a:pt x="962" y="0"/>
                </a:lnTo>
                <a:lnTo>
                  <a:pt x="881" y="0"/>
                </a:lnTo>
                <a:lnTo>
                  <a:pt x="0" y="2093"/>
                </a:lnTo>
                <a:lnTo>
                  <a:pt x="82" y="2093"/>
                </a:lnTo>
                <a:lnTo>
                  <a:pt x="196" y="1825"/>
                </a:lnTo>
                <a:lnTo>
                  <a:pt x="657" y="1825"/>
                </a:lnTo>
                <a:lnTo>
                  <a:pt x="546" y="2093"/>
                </a:lnTo>
                <a:lnTo>
                  <a:pt x="630" y="2093"/>
                </a:lnTo>
                <a:lnTo>
                  <a:pt x="742" y="1825"/>
                </a:lnTo>
                <a:lnTo>
                  <a:pt x="742" y="1825"/>
                </a:lnTo>
                <a:lnTo>
                  <a:pt x="747" y="1813"/>
                </a:lnTo>
                <a:lnTo>
                  <a:pt x="863" y="1538"/>
                </a:lnTo>
                <a:lnTo>
                  <a:pt x="863" y="1538"/>
                </a:lnTo>
                <a:lnTo>
                  <a:pt x="863" y="1535"/>
                </a:lnTo>
                <a:lnTo>
                  <a:pt x="987" y="1243"/>
                </a:lnTo>
                <a:lnTo>
                  <a:pt x="1020" y="1171"/>
                </a:lnTo>
                <a:lnTo>
                  <a:pt x="1017" y="1171"/>
                </a:lnTo>
                <a:lnTo>
                  <a:pt x="1111" y="942"/>
                </a:lnTo>
                <a:lnTo>
                  <a:pt x="1139" y="883"/>
                </a:lnTo>
                <a:lnTo>
                  <a:pt x="1139" y="883"/>
                </a:lnTo>
                <a:lnTo>
                  <a:pt x="1238" y="645"/>
                </a:lnTo>
                <a:lnTo>
                  <a:pt x="1260" y="595"/>
                </a:lnTo>
                <a:lnTo>
                  <a:pt x="1258" y="595"/>
                </a:lnTo>
                <a:lnTo>
                  <a:pt x="1364" y="345"/>
                </a:lnTo>
                <a:lnTo>
                  <a:pt x="1382" y="307"/>
                </a:lnTo>
                <a:close/>
                <a:moveTo>
                  <a:pt x="436" y="1250"/>
                </a:moveTo>
                <a:lnTo>
                  <a:pt x="900" y="1250"/>
                </a:lnTo>
                <a:lnTo>
                  <a:pt x="816" y="1448"/>
                </a:lnTo>
                <a:lnTo>
                  <a:pt x="355" y="1448"/>
                </a:lnTo>
                <a:lnTo>
                  <a:pt x="436" y="1250"/>
                </a:lnTo>
                <a:close/>
                <a:moveTo>
                  <a:pt x="697" y="1736"/>
                </a:moveTo>
                <a:lnTo>
                  <a:pt x="233" y="1736"/>
                </a:lnTo>
                <a:lnTo>
                  <a:pt x="317" y="1538"/>
                </a:lnTo>
                <a:lnTo>
                  <a:pt x="779" y="1538"/>
                </a:lnTo>
                <a:lnTo>
                  <a:pt x="697" y="1736"/>
                </a:lnTo>
                <a:close/>
                <a:moveTo>
                  <a:pt x="471" y="1171"/>
                </a:moveTo>
                <a:lnTo>
                  <a:pt x="558" y="962"/>
                </a:lnTo>
                <a:lnTo>
                  <a:pt x="1022" y="962"/>
                </a:lnTo>
                <a:lnTo>
                  <a:pt x="933" y="1171"/>
                </a:lnTo>
                <a:lnTo>
                  <a:pt x="471" y="1171"/>
                </a:lnTo>
                <a:close/>
                <a:moveTo>
                  <a:pt x="590" y="883"/>
                </a:moveTo>
                <a:lnTo>
                  <a:pt x="680" y="675"/>
                </a:lnTo>
                <a:lnTo>
                  <a:pt x="1141" y="675"/>
                </a:lnTo>
                <a:lnTo>
                  <a:pt x="1054" y="883"/>
                </a:lnTo>
                <a:lnTo>
                  <a:pt x="590" y="883"/>
                </a:lnTo>
                <a:close/>
                <a:moveTo>
                  <a:pt x="712" y="595"/>
                </a:moveTo>
                <a:lnTo>
                  <a:pt x="801" y="387"/>
                </a:lnTo>
                <a:lnTo>
                  <a:pt x="1263" y="387"/>
                </a:lnTo>
                <a:lnTo>
                  <a:pt x="1176" y="595"/>
                </a:lnTo>
                <a:lnTo>
                  <a:pt x="712" y="59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9757771" y="3378855"/>
            <a:ext cx="451518" cy="742520"/>
            <a:chOff x="9825038" y="4440238"/>
            <a:chExt cx="692150" cy="113823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10098088" y="4440238"/>
              <a:ext cx="49213" cy="92075"/>
            </a:xfrm>
            <a:custGeom>
              <a:avLst/>
              <a:gdLst>
                <a:gd name="T0" fmla="*/ 24 w 24"/>
                <a:gd name="T1" fmla="*/ 0 h 45"/>
                <a:gd name="T2" fmla="*/ 14 w 24"/>
                <a:gd name="T3" fmla="*/ 12 h 45"/>
                <a:gd name="T4" fmla="*/ 4 w 24"/>
                <a:gd name="T5" fmla="*/ 45 h 45"/>
                <a:gd name="T6" fmla="*/ 2 w 24"/>
                <a:gd name="T7" fmla="*/ 29 h 45"/>
                <a:gd name="T8" fmla="*/ 24 w 24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5">
                  <a:moveTo>
                    <a:pt x="24" y="0"/>
                  </a:moveTo>
                  <a:cubicBezTo>
                    <a:pt x="24" y="0"/>
                    <a:pt x="18" y="4"/>
                    <a:pt x="14" y="12"/>
                  </a:cubicBezTo>
                  <a:cubicBezTo>
                    <a:pt x="12" y="20"/>
                    <a:pt x="4" y="45"/>
                    <a:pt x="4" y="45"/>
                  </a:cubicBezTo>
                  <a:cubicBezTo>
                    <a:pt x="4" y="45"/>
                    <a:pt x="0" y="37"/>
                    <a:pt x="2" y="29"/>
                  </a:cubicBezTo>
                  <a:cubicBezTo>
                    <a:pt x="6" y="20"/>
                    <a:pt x="8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10190163" y="4440238"/>
              <a:ext cx="49213" cy="92075"/>
            </a:xfrm>
            <a:custGeom>
              <a:avLst/>
              <a:gdLst>
                <a:gd name="T0" fmla="*/ 0 w 24"/>
                <a:gd name="T1" fmla="*/ 0 h 45"/>
                <a:gd name="T2" fmla="*/ 10 w 24"/>
                <a:gd name="T3" fmla="*/ 12 h 45"/>
                <a:gd name="T4" fmla="*/ 20 w 24"/>
                <a:gd name="T5" fmla="*/ 45 h 45"/>
                <a:gd name="T6" fmla="*/ 22 w 24"/>
                <a:gd name="T7" fmla="*/ 29 h 45"/>
                <a:gd name="T8" fmla="*/ 0 w 24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5">
                  <a:moveTo>
                    <a:pt x="0" y="0"/>
                  </a:moveTo>
                  <a:cubicBezTo>
                    <a:pt x="0" y="0"/>
                    <a:pt x="6" y="4"/>
                    <a:pt x="10" y="12"/>
                  </a:cubicBezTo>
                  <a:cubicBezTo>
                    <a:pt x="12" y="20"/>
                    <a:pt x="20" y="45"/>
                    <a:pt x="20" y="45"/>
                  </a:cubicBezTo>
                  <a:cubicBezTo>
                    <a:pt x="20" y="45"/>
                    <a:pt x="24" y="37"/>
                    <a:pt x="22" y="29"/>
                  </a:cubicBezTo>
                  <a:cubicBezTo>
                    <a:pt x="18" y="20"/>
                    <a:pt x="16" y="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10085388" y="4481513"/>
              <a:ext cx="173038" cy="134938"/>
            </a:xfrm>
            <a:custGeom>
              <a:avLst/>
              <a:gdLst>
                <a:gd name="T0" fmla="*/ 77 w 84"/>
                <a:gd name="T1" fmla="*/ 0 h 66"/>
                <a:gd name="T2" fmla="*/ 79 w 84"/>
                <a:gd name="T3" fmla="*/ 4 h 66"/>
                <a:gd name="T4" fmla="*/ 75 w 84"/>
                <a:gd name="T5" fmla="*/ 25 h 66"/>
                <a:gd name="T6" fmla="*/ 75 w 84"/>
                <a:gd name="T7" fmla="*/ 25 h 66"/>
                <a:gd name="T8" fmla="*/ 51 w 84"/>
                <a:gd name="T9" fmla="*/ 45 h 66"/>
                <a:gd name="T10" fmla="*/ 41 w 84"/>
                <a:gd name="T11" fmla="*/ 45 h 66"/>
                <a:gd name="T12" fmla="*/ 41 w 84"/>
                <a:gd name="T13" fmla="*/ 45 h 66"/>
                <a:gd name="T14" fmla="*/ 30 w 84"/>
                <a:gd name="T15" fmla="*/ 45 h 66"/>
                <a:gd name="T16" fmla="*/ 6 w 84"/>
                <a:gd name="T17" fmla="*/ 25 h 66"/>
                <a:gd name="T18" fmla="*/ 4 w 84"/>
                <a:gd name="T19" fmla="*/ 4 h 66"/>
                <a:gd name="T20" fmla="*/ 4 w 84"/>
                <a:gd name="T21" fmla="*/ 0 h 66"/>
                <a:gd name="T22" fmla="*/ 0 w 84"/>
                <a:gd name="T23" fmla="*/ 17 h 66"/>
                <a:gd name="T24" fmla="*/ 41 w 84"/>
                <a:gd name="T25" fmla="*/ 66 h 66"/>
                <a:gd name="T26" fmla="*/ 84 w 84"/>
                <a:gd name="T27" fmla="*/ 17 h 66"/>
                <a:gd name="T28" fmla="*/ 77 w 84"/>
                <a:gd name="T2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66">
                  <a:moveTo>
                    <a:pt x="77" y="0"/>
                  </a:moveTo>
                  <a:cubicBezTo>
                    <a:pt x="79" y="4"/>
                    <a:pt x="79" y="4"/>
                    <a:pt x="79" y="4"/>
                  </a:cubicBezTo>
                  <a:cubicBezTo>
                    <a:pt x="81" y="13"/>
                    <a:pt x="77" y="25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33"/>
                    <a:pt x="59" y="45"/>
                    <a:pt x="5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24" y="45"/>
                    <a:pt x="6" y="33"/>
                    <a:pt x="6" y="25"/>
                  </a:cubicBezTo>
                  <a:cubicBezTo>
                    <a:pt x="6" y="25"/>
                    <a:pt x="0" y="17"/>
                    <a:pt x="4" y="4"/>
                  </a:cubicBezTo>
                  <a:cubicBezTo>
                    <a:pt x="4" y="4"/>
                    <a:pt x="4" y="4"/>
                    <a:pt x="4" y="0"/>
                  </a:cubicBezTo>
                  <a:cubicBezTo>
                    <a:pt x="2" y="9"/>
                    <a:pt x="0" y="17"/>
                    <a:pt x="0" y="17"/>
                  </a:cubicBezTo>
                  <a:cubicBezTo>
                    <a:pt x="0" y="33"/>
                    <a:pt x="18" y="66"/>
                    <a:pt x="41" y="66"/>
                  </a:cubicBezTo>
                  <a:cubicBezTo>
                    <a:pt x="65" y="66"/>
                    <a:pt x="84" y="33"/>
                    <a:pt x="84" y="17"/>
                  </a:cubicBezTo>
                  <a:cubicBezTo>
                    <a:pt x="84" y="13"/>
                    <a:pt x="81" y="9"/>
                    <a:pt x="7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>
              <a:off x="10118725" y="4456113"/>
              <a:ext cx="4763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10110788" y="4440238"/>
              <a:ext cx="117475" cy="125413"/>
            </a:xfrm>
            <a:custGeom>
              <a:avLst/>
              <a:gdLst>
                <a:gd name="T0" fmla="*/ 33 w 57"/>
                <a:gd name="T1" fmla="*/ 0 h 61"/>
                <a:gd name="T2" fmla="*/ 35 w 57"/>
                <a:gd name="T3" fmla="*/ 0 h 61"/>
                <a:gd name="T4" fmla="*/ 29 w 57"/>
                <a:gd name="T5" fmla="*/ 0 h 61"/>
                <a:gd name="T6" fmla="*/ 29 w 57"/>
                <a:gd name="T7" fmla="*/ 0 h 61"/>
                <a:gd name="T8" fmla="*/ 22 w 57"/>
                <a:gd name="T9" fmla="*/ 0 h 61"/>
                <a:gd name="T10" fmla="*/ 22 w 57"/>
                <a:gd name="T11" fmla="*/ 0 h 61"/>
                <a:gd name="T12" fmla="*/ 10 w 57"/>
                <a:gd name="T13" fmla="*/ 12 h 61"/>
                <a:gd name="T14" fmla="*/ 0 w 57"/>
                <a:gd name="T15" fmla="*/ 45 h 61"/>
                <a:gd name="T16" fmla="*/ 20 w 57"/>
                <a:gd name="T17" fmla="*/ 61 h 61"/>
                <a:gd name="T18" fmla="*/ 29 w 57"/>
                <a:gd name="T19" fmla="*/ 61 h 61"/>
                <a:gd name="T20" fmla="*/ 29 w 57"/>
                <a:gd name="T21" fmla="*/ 61 h 61"/>
                <a:gd name="T22" fmla="*/ 37 w 57"/>
                <a:gd name="T23" fmla="*/ 61 h 61"/>
                <a:gd name="T24" fmla="*/ 57 w 57"/>
                <a:gd name="T25" fmla="*/ 45 h 61"/>
                <a:gd name="T26" fmla="*/ 45 w 57"/>
                <a:gd name="T27" fmla="*/ 12 h 61"/>
                <a:gd name="T28" fmla="*/ 33 w 57"/>
                <a:gd name="T2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61">
                  <a:moveTo>
                    <a:pt x="33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14" y="4"/>
                    <a:pt x="10" y="12"/>
                  </a:cubicBezTo>
                  <a:cubicBezTo>
                    <a:pt x="8" y="20"/>
                    <a:pt x="2" y="41"/>
                    <a:pt x="0" y="45"/>
                  </a:cubicBezTo>
                  <a:cubicBezTo>
                    <a:pt x="2" y="53"/>
                    <a:pt x="14" y="61"/>
                    <a:pt x="20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43" y="61"/>
                    <a:pt x="53" y="53"/>
                    <a:pt x="57" y="45"/>
                  </a:cubicBezTo>
                  <a:cubicBezTo>
                    <a:pt x="57" y="45"/>
                    <a:pt x="49" y="20"/>
                    <a:pt x="45" y="12"/>
                  </a:cubicBezTo>
                  <a:cubicBezTo>
                    <a:pt x="43" y="4"/>
                    <a:pt x="33" y="0"/>
                    <a:pt x="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10071100" y="4548188"/>
              <a:ext cx="195263" cy="134938"/>
            </a:xfrm>
            <a:custGeom>
              <a:avLst/>
              <a:gdLst>
                <a:gd name="T0" fmla="*/ 48 w 95"/>
                <a:gd name="T1" fmla="*/ 37 h 66"/>
                <a:gd name="T2" fmla="*/ 5 w 95"/>
                <a:gd name="T3" fmla="*/ 0 h 66"/>
                <a:gd name="T4" fmla="*/ 0 w 95"/>
                <a:gd name="T5" fmla="*/ 21 h 66"/>
                <a:gd name="T6" fmla="*/ 48 w 95"/>
                <a:gd name="T7" fmla="*/ 66 h 66"/>
                <a:gd name="T8" fmla="*/ 95 w 95"/>
                <a:gd name="T9" fmla="*/ 21 h 66"/>
                <a:gd name="T10" fmla="*/ 91 w 95"/>
                <a:gd name="T11" fmla="*/ 0 h 66"/>
                <a:gd name="T12" fmla="*/ 48 w 95"/>
                <a:gd name="T13" fmla="*/ 3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66">
                  <a:moveTo>
                    <a:pt x="48" y="37"/>
                  </a:moveTo>
                  <a:cubicBezTo>
                    <a:pt x="23" y="37"/>
                    <a:pt x="11" y="16"/>
                    <a:pt x="5" y="0"/>
                  </a:cubicBezTo>
                  <a:cubicBezTo>
                    <a:pt x="3" y="8"/>
                    <a:pt x="0" y="16"/>
                    <a:pt x="0" y="21"/>
                  </a:cubicBezTo>
                  <a:cubicBezTo>
                    <a:pt x="0" y="49"/>
                    <a:pt x="23" y="66"/>
                    <a:pt x="48" y="66"/>
                  </a:cubicBezTo>
                  <a:cubicBezTo>
                    <a:pt x="74" y="66"/>
                    <a:pt x="95" y="49"/>
                    <a:pt x="95" y="21"/>
                  </a:cubicBezTo>
                  <a:cubicBezTo>
                    <a:pt x="95" y="16"/>
                    <a:pt x="95" y="8"/>
                    <a:pt x="91" y="0"/>
                  </a:cubicBezTo>
                  <a:cubicBezTo>
                    <a:pt x="86" y="16"/>
                    <a:pt x="74" y="37"/>
                    <a:pt x="4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9975850" y="4699001"/>
              <a:ext cx="87313" cy="425450"/>
            </a:xfrm>
            <a:custGeom>
              <a:avLst/>
              <a:gdLst>
                <a:gd name="T0" fmla="*/ 55 w 55"/>
                <a:gd name="T1" fmla="*/ 0 h 268"/>
                <a:gd name="T2" fmla="*/ 0 w 55"/>
                <a:gd name="T3" fmla="*/ 53 h 268"/>
                <a:gd name="T4" fmla="*/ 0 w 55"/>
                <a:gd name="T5" fmla="*/ 268 h 268"/>
                <a:gd name="T6" fmla="*/ 55 w 55"/>
                <a:gd name="T7" fmla="*/ 211 h 268"/>
                <a:gd name="T8" fmla="*/ 55 w 55"/>
                <a:gd name="T9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68">
                  <a:moveTo>
                    <a:pt x="55" y="0"/>
                  </a:moveTo>
                  <a:lnTo>
                    <a:pt x="0" y="53"/>
                  </a:lnTo>
                  <a:lnTo>
                    <a:pt x="0" y="268"/>
                  </a:lnTo>
                  <a:lnTo>
                    <a:pt x="55" y="211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10077450" y="4699001"/>
              <a:ext cx="88900" cy="425450"/>
            </a:xfrm>
            <a:custGeom>
              <a:avLst/>
              <a:gdLst>
                <a:gd name="T0" fmla="*/ 0 w 56"/>
                <a:gd name="T1" fmla="*/ 0 h 268"/>
                <a:gd name="T2" fmla="*/ 56 w 56"/>
                <a:gd name="T3" fmla="*/ 53 h 268"/>
                <a:gd name="T4" fmla="*/ 56 w 56"/>
                <a:gd name="T5" fmla="*/ 268 h 268"/>
                <a:gd name="T6" fmla="*/ 0 w 56"/>
                <a:gd name="T7" fmla="*/ 211 h 268"/>
                <a:gd name="T8" fmla="*/ 0 w 56"/>
                <a:gd name="T9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68">
                  <a:moveTo>
                    <a:pt x="0" y="0"/>
                  </a:moveTo>
                  <a:lnTo>
                    <a:pt x="56" y="53"/>
                  </a:lnTo>
                  <a:lnTo>
                    <a:pt x="56" y="268"/>
                  </a:lnTo>
                  <a:lnTo>
                    <a:pt x="0" y="21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10179050" y="4699001"/>
              <a:ext cx="87313" cy="425450"/>
            </a:xfrm>
            <a:custGeom>
              <a:avLst/>
              <a:gdLst>
                <a:gd name="T0" fmla="*/ 55 w 55"/>
                <a:gd name="T1" fmla="*/ 0 h 268"/>
                <a:gd name="T2" fmla="*/ 0 w 55"/>
                <a:gd name="T3" fmla="*/ 53 h 268"/>
                <a:gd name="T4" fmla="*/ 0 w 55"/>
                <a:gd name="T5" fmla="*/ 268 h 268"/>
                <a:gd name="T6" fmla="*/ 55 w 55"/>
                <a:gd name="T7" fmla="*/ 211 h 268"/>
                <a:gd name="T8" fmla="*/ 55 w 55"/>
                <a:gd name="T9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68">
                  <a:moveTo>
                    <a:pt x="55" y="0"/>
                  </a:moveTo>
                  <a:lnTo>
                    <a:pt x="0" y="53"/>
                  </a:lnTo>
                  <a:lnTo>
                    <a:pt x="0" y="268"/>
                  </a:lnTo>
                  <a:lnTo>
                    <a:pt x="55" y="211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10279063" y="4699001"/>
              <a:ext cx="87313" cy="425450"/>
            </a:xfrm>
            <a:custGeom>
              <a:avLst/>
              <a:gdLst>
                <a:gd name="T0" fmla="*/ 0 w 55"/>
                <a:gd name="T1" fmla="*/ 0 h 268"/>
                <a:gd name="T2" fmla="*/ 55 w 55"/>
                <a:gd name="T3" fmla="*/ 53 h 268"/>
                <a:gd name="T4" fmla="*/ 55 w 55"/>
                <a:gd name="T5" fmla="*/ 268 h 268"/>
                <a:gd name="T6" fmla="*/ 0 w 55"/>
                <a:gd name="T7" fmla="*/ 211 h 268"/>
                <a:gd name="T8" fmla="*/ 0 w 55"/>
                <a:gd name="T9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68">
                  <a:moveTo>
                    <a:pt x="0" y="0"/>
                  </a:moveTo>
                  <a:lnTo>
                    <a:pt x="55" y="53"/>
                  </a:lnTo>
                  <a:lnTo>
                    <a:pt x="55" y="268"/>
                  </a:lnTo>
                  <a:lnTo>
                    <a:pt x="0" y="21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10415588" y="4867276"/>
              <a:ext cx="101600" cy="92075"/>
            </a:xfrm>
            <a:custGeom>
              <a:avLst/>
              <a:gdLst>
                <a:gd name="T0" fmla="*/ 49 w 49"/>
                <a:gd name="T1" fmla="*/ 20 h 45"/>
                <a:gd name="T2" fmla="*/ 25 w 49"/>
                <a:gd name="T3" fmla="*/ 45 h 45"/>
                <a:gd name="T4" fmla="*/ 0 w 49"/>
                <a:gd name="T5" fmla="*/ 20 h 45"/>
                <a:gd name="T6" fmla="*/ 25 w 49"/>
                <a:gd name="T7" fmla="*/ 0 h 45"/>
                <a:gd name="T8" fmla="*/ 49 w 49"/>
                <a:gd name="T9" fmla="*/ 2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5">
                  <a:moveTo>
                    <a:pt x="49" y="20"/>
                  </a:moveTo>
                  <a:cubicBezTo>
                    <a:pt x="49" y="32"/>
                    <a:pt x="37" y="45"/>
                    <a:pt x="25" y="45"/>
                  </a:cubicBezTo>
                  <a:cubicBezTo>
                    <a:pt x="11" y="45"/>
                    <a:pt x="0" y="32"/>
                    <a:pt x="0" y="20"/>
                  </a:cubicBezTo>
                  <a:cubicBezTo>
                    <a:pt x="0" y="8"/>
                    <a:pt x="11" y="0"/>
                    <a:pt x="25" y="0"/>
                  </a:cubicBezTo>
                  <a:cubicBezTo>
                    <a:pt x="37" y="0"/>
                    <a:pt x="49" y="8"/>
                    <a:pt x="49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9825038" y="4867276"/>
              <a:ext cx="101600" cy="92075"/>
            </a:xfrm>
            <a:custGeom>
              <a:avLst/>
              <a:gdLst>
                <a:gd name="T0" fmla="*/ 49 w 49"/>
                <a:gd name="T1" fmla="*/ 20 h 45"/>
                <a:gd name="T2" fmla="*/ 24 w 49"/>
                <a:gd name="T3" fmla="*/ 45 h 45"/>
                <a:gd name="T4" fmla="*/ 0 w 49"/>
                <a:gd name="T5" fmla="*/ 20 h 45"/>
                <a:gd name="T6" fmla="*/ 24 w 49"/>
                <a:gd name="T7" fmla="*/ 0 h 45"/>
                <a:gd name="T8" fmla="*/ 49 w 49"/>
                <a:gd name="T9" fmla="*/ 2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5">
                  <a:moveTo>
                    <a:pt x="49" y="20"/>
                  </a:moveTo>
                  <a:cubicBezTo>
                    <a:pt x="49" y="32"/>
                    <a:pt x="39" y="45"/>
                    <a:pt x="24" y="45"/>
                  </a:cubicBezTo>
                  <a:cubicBezTo>
                    <a:pt x="12" y="45"/>
                    <a:pt x="0" y="32"/>
                    <a:pt x="0" y="20"/>
                  </a:cubicBezTo>
                  <a:cubicBezTo>
                    <a:pt x="0" y="8"/>
                    <a:pt x="12" y="0"/>
                    <a:pt x="24" y="0"/>
                  </a:cubicBezTo>
                  <a:cubicBezTo>
                    <a:pt x="39" y="0"/>
                    <a:pt x="49" y="8"/>
                    <a:pt x="49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9874250" y="4699001"/>
              <a:ext cx="88900" cy="425450"/>
            </a:xfrm>
            <a:custGeom>
              <a:avLst/>
              <a:gdLst>
                <a:gd name="T0" fmla="*/ 0 w 43"/>
                <a:gd name="T1" fmla="*/ 73 h 208"/>
                <a:gd name="T2" fmla="*/ 31 w 43"/>
                <a:gd name="T3" fmla="*/ 106 h 208"/>
                <a:gd name="T4" fmla="*/ 0 w 43"/>
                <a:gd name="T5" fmla="*/ 135 h 208"/>
                <a:gd name="T6" fmla="*/ 0 w 43"/>
                <a:gd name="T7" fmla="*/ 164 h 208"/>
                <a:gd name="T8" fmla="*/ 43 w 43"/>
                <a:gd name="T9" fmla="*/ 208 h 208"/>
                <a:gd name="T10" fmla="*/ 43 w 43"/>
                <a:gd name="T11" fmla="*/ 41 h 208"/>
                <a:gd name="T12" fmla="*/ 0 w 43"/>
                <a:gd name="T13" fmla="*/ 0 h 208"/>
                <a:gd name="T14" fmla="*/ 0 w 43"/>
                <a:gd name="T15" fmla="*/ 7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08">
                  <a:moveTo>
                    <a:pt x="0" y="73"/>
                  </a:moveTo>
                  <a:cubicBezTo>
                    <a:pt x="17" y="73"/>
                    <a:pt x="31" y="90"/>
                    <a:pt x="31" y="106"/>
                  </a:cubicBezTo>
                  <a:cubicBezTo>
                    <a:pt x="31" y="123"/>
                    <a:pt x="17" y="135"/>
                    <a:pt x="0" y="135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43" y="208"/>
                    <a:pt x="43" y="208"/>
                    <a:pt x="43" y="208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10379075" y="4699001"/>
              <a:ext cx="88900" cy="425450"/>
            </a:xfrm>
            <a:custGeom>
              <a:avLst/>
              <a:gdLst>
                <a:gd name="T0" fmla="*/ 12 w 43"/>
                <a:gd name="T1" fmla="*/ 106 h 208"/>
                <a:gd name="T2" fmla="*/ 43 w 43"/>
                <a:gd name="T3" fmla="*/ 73 h 208"/>
                <a:gd name="T4" fmla="*/ 43 w 43"/>
                <a:gd name="T5" fmla="*/ 0 h 208"/>
                <a:gd name="T6" fmla="*/ 0 w 43"/>
                <a:gd name="T7" fmla="*/ 41 h 208"/>
                <a:gd name="T8" fmla="*/ 0 w 43"/>
                <a:gd name="T9" fmla="*/ 208 h 208"/>
                <a:gd name="T10" fmla="*/ 43 w 43"/>
                <a:gd name="T11" fmla="*/ 164 h 208"/>
                <a:gd name="T12" fmla="*/ 43 w 43"/>
                <a:gd name="T13" fmla="*/ 135 h 208"/>
                <a:gd name="T14" fmla="*/ 12 w 43"/>
                <a:gd name="T15" fmla="*/ 10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08">
                  <a:moveTo>
                    <a:pt x="12" y="106"/>
                  </a:moveTo>
                  <a:cubicBezTo>
                    <a:pt x="12" y="90"/>
                    <a:pt x="26" y="73"/>
                    <a:pt x="43" y="7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43" y="164"/>
                    <a:pt x="43" y="164"/>
                    <a:pt x="43" y="164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26" y="135"/>
                    <a:pt x="12" y="123"/>
                    <a:pt x="12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10110788" y="4708526"/>
              <a:ext cx="125413" cy="58738"/>
            </a:xfrm>
            <a:custGeom>
              <a:avLst/>
              <a:gdLst>
                <a:gd name="T0" fmla="*/ 43 w 79"/>
                <a:gd name="T1" fmla="*/ 37 h 37"/>
                <a:gd name="T2" fmla="*/ 79 w 79"/>
                <a:gd name="T3" fmla="*/ 0 h 37"/>
                <a:gd name="T4" fmla="*/ 0 w 79"/>
                <a:gd name="T5" fmla="*/ 0 h 37"/>
                <a:gd name="T6" fmla="*/ 35 w 79"/>
                <a:gd name="T7" fmla="*/ 37 h 37"/>
                <a:gd name="T8" fmla="*/ 43 w 79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37">
                  <a:moveTo>
                    <a:pt x="43" y="37"/>
                  </a:moveTo>
                  <a:lnTo>
                    <a:pt x="79" y="0"/>
                  </a:lnTo>
                  <a:lnTo>
                    <a:pt x="0" y="0"/>
                  </a:lnTo>
                  <a:lnTo>
                    <a:pt x="35" y="37"/>
                  </a:lnTo>
                  <a:lnTo>
                    <a:pt x="43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10047288" y="5051426"/>
              <a:ext cx="255588" cy="527050"/>
            </a:xfrm>
            <a:custGeom>
              <a:avLst/>
              <a:gdLst>
                <a:gd name="T0" fmla="*/ 113 w 125"/>
                <a:gd name="T1" fmla="*/ 0 h 258"/>
                <a:gd name="T2" fmla="*/ 107 w 125"/>
                <a:gd name="T3" fmla="*/ 0 h 258"/>
                <a:gd name="T4" fmla="*/ 64 w 125"/>
                <a:gd name="T5" fmla="*/ 45 h 258"/>
                <a:gd name="T6" fmla="*/ 58 w 125"/>
                <a:gd name="T7" fmla="*/ 45 h 258"/>
                <a:gd name="T8" fmla="*/ 15 w 125"/>
                <a:gd name="T9" fmla="*/ 0 h 258"/>
                <a:gd name="T10" fmla="*/ 8 w 125"/>
                <a:gd name="T11" fmla="*/ 0 h 258"/>
                <a:gd name="T12" fmla="*/ 0 w 125"/>
                <a:gd name="T13" fmla="*/ 8 h 258"/>
                <a:gd name="T14" fmla="*/ 0 w 125"/>
                <a:gd name="T15" fmla="*/ 65 h 258"/>
                <a:gd name="T16" fmla="*/ 0 w 125"/>
                <a:gd name="T17" fmla="*/ 65 h 258"/>
                <a:gd name="T18" fmla="*/ 0 w 125"/>
                <a:gd name="T19" fmla="*/ 151 h 258"/>
                <a:gd name="T20" fmla="*/ 0 w 125"/>
                <a:gd name="T21" fmla="*/ 155 h 258"/>
                <a:gd name="T22" fmla="*/ 0 w 125"/>
                <a:gd name="T23" fmla="*/ 237 h 258"/>
                <a:gd name="T24" fmla="*/ 23 w 125"/>
                <a:gd name="T25" fmla="*/ 258 h 258"/>
                <a:gd name="T26" fmla="*/ 29 w 125"/>
                <a:gd name="T27" fmla="*/ 258 h 258"/>
                <a:gd name="T28" fmla="*/ 49 w 125"/>
                <a:gd name="T29" fmla="*/ 237 h 258"/>
                <a:gd name="T30" fmla="*/ 49 w 125"/>
                <a:gd name="T31" fmla="*/ 155 h 258"/>
                <a:gd name="T32" fmla="*/ 49 w 125"/>
                <a:gd name="T33" fmla="*/ 151 h 258"/>
                <a:gd name="T34" fmla="*/ 49 w 125"/>
                <a:gd name="T35" fmla="*/ 65 h 258"/>
                <a:gd name="T36" fmla="*/ 49 w 125"/>
                <a:gd name="T37" fmla="*/ 65 h 258"/>
                <a:gd name="T38" fmla="*/ 49 w 125"/>
                <a:gd name="T39" fmla="*/ 65 h 258"/>
                <a:gd name="T40" fmla="*/ 62 w 125"/>
                <a:gd name="T41" fmla="*/ 57 h 258"/>
                <a:gd name="T42" fmla="*/ 74 w 125"/>
                <a:gd name="T43" fmla="*/ 65 h 258"/>
                <a:gd name="T44" fmla="*/ 74 w 125"/>
                <a:gd name="T45" fmla="*/ 65 h 258"/>
                <a:gd name="T46" fmla="*/ 74 w 125"/>
                <a:gd name="T47" fmla="*/ 151 h 258"/>
                <a:gd name="T48" fmla="*/ 74 w 125"/>
                <a:gd name="T49" fmla="*/ 151 h 258"/>
                <a:gd name="T50" fmla="*/ 74 w 125"/>
                <a:gd name="T51" fmla="*/ 237 h 258"/>
                <a:gd name="T52" fmla="*/ 96 w 125"/>
                <a:gd name="T53" fmla="*/ 258 h 258"/>
                <a:gd name="T54" fmla="*/ 103 w 125"/>
                <a:gd name="T55" fmla="*/ 258 h 258"/>
                <a:gd name="T56" fmla="*/ 125 w 125"/>
                <a:gd name="T57" fmla="*/ 237 h 258"/>
                <a:gd name="T58" fmla="*/ 125 w 125"/>
                <a:gd name="T59" fmla="*/ 151 h 258"/>
                <a:gd name="T60" fmla="*/ 125 w 125"/>
                <a:gd name="T61" fmla="*/ 151 h 258"/>
                <a:gd name="T62" fmla="*/ 125 w 125"/>
                <a:gd name="T63" fmla="*/ 65 h 258"/>
                <a:gd name="T64" fmla="*/ 125 w 125"/>
                <a:gd name="T65" fmla="*/ 65 h 258"/>
                <a:gd name="T66" fmla="*/ 125 w 125"/>
                <a:gd name="T67" fmla="*/ 12 h 258"/>
                <a:gd name="T68" fmla="*/ 113 w 125"/>
                <a:gd name="T6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5" h="258">
                  <a:moveTo>
                    <a:pt x="113" y="0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45"/>
                    <a:pt x="11" y="258"/>
                    <a:pt x="23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41" y="258"/>
                    <a:pt x="49" y="245"/>
                    <a:pt x="49" y="237"/>
                  </a:cubicBezTo>
                  <a:cubicBezTo>
                    <a:pt x="49" y="155"/>
                    <a:pt x="49" y="155"/>
                    <a:pt x="49" y="155"/>
                  </a:cubicBezTo>
                  <a:cubicBezTo>
                    <a:pt x="49" y="151"/>
                    <a:pt x="49" y="151"/>
                    <a:pt x="49" y="151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51" y="65"/>
                    <a:pt x="56" y="57"/>
                    <a:pt x="62" y="57"/>
                  </a:cubicBezTo>
                  <a:cubicBezTo>
                    <a:pt x="68" y="57"/>
                    <a:pt x="74" y="65"/>
                    <a:pt x="74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237"/>
                    <a:pt x="74" y="237"/>
                    <a:pt x="74" y="237"/>
                  </a:cubicBezTo>
                  <a:cubicBezTo>
                    <a:pt x="74" y="245"/>
                    <a:pt x="84" y="258"/>
                    <a:pt x="96" y="258"/>
                  </a:cubicBezTo>
                  <a:cubicBezTo>
                    <a:pt x="103" y="258"/>
                    <a:pt x="103" y="258"/>
                    <a:pt x="103" y="258"/>
                  </a:cubicBezTo>
                  <a:cubicBezTo>
                    <a:pt x="115" y="258"/>
                    <a:pt x="125" y="245"/>
                    <a:pt x="125" y="237"/>
                  </a:cubicBezTo>
                  <a:cubicBezTo>
                    <a:pt x="125" y="151"/>
                    <a:pt x="125" y="151"/>
                    <a:pt x="125" y="151"/>
                  </a:cubicBezTo>
                  <a:cubicBezTo>
                    <a:pt x="125" y="151"/>
                    <a:pt x="125" y="151"/>
                    <a:pt x="125" y="151"/>
                  </a:cubicBezTo>
                  <a:cubicBezTo>
                    <a:pt x="125" y="65"/>
                    <a:pt x="125" y="65"/>
                    <a:pt x="125" y="65"/>
                  </a:cubicBezTo>
                  <a:cubicBezTo>
                    <a:pt x="125" y="65"/>
                    <a:pt x="125" y="65"/>
                    <a:pt x="125" y="65"/>
                  </a:cubicBezTo>
                  <a:cubicBezTo>
                    <a:pt x="125" y="12"/>
                    <a:pt x="125" y="12"/>
                    <a:pt x="125" y="12"/>
                  </a:cubicBezTo>
                  <a:lnTo>
                    <a:pt x="11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Freeform 19"/>
          <p:cNvSpPr>
            <a:spLocks noEditPoints="1"/>
          </p:cNvSpPr>
          <p:nvPr/>
        </p:nvSpPr>
        <p:spPr bwMode="auto">
          <a:xfrm>
            <a:off x="8508921" y="4169473"/>
            <a:ext cx="1272900" cy="1766698"/>
          </a:xfrm>
          <a:custGeom>
            <a:avLst/>
            <a:gdLst>
              <a:gd name="T0" fmla="*/ 1382 w 1508"/>
              <a:gd name="T1" fmla="*/ 307 h 2093"/>
              <a:gd name="T2" fmla="*/ 1379 w 1508"/>
              <a:gd name="T3" fmla="*/ 307 h 2093"/>
              <a:gd name="T4" fmla="*/ 1508 w 1508"/>
              <a:gd name="T5" fmla="*/ 0 h 2093"/>
              <a:gd name="T6" fmla="*/ 1426 w 1508"/>
              <a:gd name="T7" fmla="*/ 0 h 2093"/>
              <a:gd name="T8" fmla="*/ 1297 w 1508"/>
              <a:gd name="T9" fmla="*/ 307 h 2093"/>
              <a:gd name="T10" fmla="*/ 833 w 1508"/>
              <a:gd name="T11" fmla="*/ 307 h 2093"/>
              <a:gd name="T12" fmla="*/ 962 w 1508"/>
              <a:gd name="T13" fmla="*/ 0 h 2093"/>
              <a:gd name="T14" fmla="*/ 881 w 1508"/>
              <a:gd name="T15" fmla="*/ 0 h 2093"/>
              <a:gd name="T16" fmla="*/ 0 w 1508"/>
              <a:gd name="T17" fmla="*/ 2093 h 2093"/>
              <a:gd name="T18" fmla="*/ 82 w 1508"/>
              <a:gd name="T19" fmla="*/ 2093 h 2093"/>
              <a:gd name="T20" fmla="*/ 196 w 1508"/>
              <a:gd name="T21" fmla="*/ 1825 h 2093"/>
              <a:gd name="T22" fmla="*/ 657 w 1508"/>
              <a:gd name="T23" fmla="*/ 1825 h 2093"/>
              <a:gd name="T24" fmla="*/ 546 w 1508"/>
              <a:gd name="T25" fmla="*/ 2093 h 2093"/>
              <a:gd name="T26" fmla="*/ 630 w 1508"/>
              <a:gd name="T27" fmla="*/ 2093 h 2093"/>
              <a:gd name="T28" fmla="*/ 742 w 1508"/>
              <a:gd name="T29" fmla="*/ 1825 h 2093"/>
              <a:gd name="T30" fmla="*/ 742 w 1508"/>
              <a:gd name="T31" fmla="*/ 1825 h 2093"/>
              <a:gd name="T32" fmla="*/ 747 w 1508"/>
              <a:gd name="T33" fmla="*/ 1813 h 2093"/>
              <a:gd name="T34" fmla="*/ 863 w 1508"/>
              <a:gd name="T35" fmla="*/ 1538 h 2093"/>
              <a:gd name="T36" fmla="*/ 863 w 1508"/>
              <a:gd name="T37" fmla="*/ 1538 h 2093"/>
              <a:gd name="T38" fmla="*/ 863 w 1508"/>
              <a:gd name="T39" fmla="*/ 1535 h 2093"/>
              <a:gd name="T40" fmla="*/ 987 w 1508"/>
              <a:gd name="T41" fmla="*/ 1243 h 2093"/>
              <a:gd name="T42" fmla="*/ 1020 w 1508"/>
              <a:gd name="T43" fmla="*/ 1171 h 2093"/>
              <a:gd name="T44" fmla="*/ 1017 w 1508"/>
              <a:gd name="T45" fmla="*/ 1171 h 2093"/>
              <a:gd name="T46" fmla="*/ 1111 w 1508"/>
              <a:gd name="T47" fmla="*/ 942 h 2093"/>
              <a:gd name="T48" fmla="*/ 1139 w 1508"/>
              <a:gd name="T49" fmla="*/ 883 h 2093"/>
              <a:gd name="T50" fmla="*/ 1139 w 1508"/>
              <a:gd name="T51" fmla="*/ 883 h 2093"/>
              <a:gd name="T52" fmla="*/ 1238 w 1508"/>
              <a:gd name="T53" fmla="*/ 645 h 2093"/>
              <a:gd name="T54" fmla="*/ 1260 w 1508"/>
              <a:gd name="T55" fmla="*/ 595 h 2093"/>
              <a:gd name="T56" fmla="*/ 1258 w 1508"/>
              <a:gd name="T57" fmla="*/ 595 h 2093"/>
              <a:gd name="T58" fmla="*/ 1364 w 1508"/>
              <a:gd name="T59" fmla="*/ 345 h 2093"/>
              <a:gd name="T60" fmla="*/ 1382 w 1508"/>
              <a:gd name="T61" fmla="*/ 307 h 2093"/>
              <a:gd name="T62" fmla="*/ 436 w 1508"/>
              <a:gd name="T63" fmla="*/ 1250 h 2093"/>
              <a:gd name="T64" fmla="*/ 900 w 1508"/>
              <a:gd name="T65" fmla="*/ 1250 h 2093"/>
              <a:gd name="T66" fmla="*/ 816 w 1508"/>
              <a:gd name="T67" fmla="*/ 1448 h 2093"/>
              <a:gd name="T68" fmla="*/ 355 w 1508"/>
              <a:gd name="T69" fmla="*/ 1448 h 2093"/>
              <a:gd name="T70" fmla="*/ 436 w 1508"/>
              <a:gd name="T71" fmla="*/ 1250 h 2093"/>
              <a:gd name="T72" fmla="*/ 697 w 1508"/>
              <a:gd name="T73" fmla="*/ 1736 h 2093"/>
              <a:gd name="T74" fmla="*/ 233 w 1508"/>
              <a:gd name="T75" fmla="*/ 1736 h 2093"/>
              <a:gd name="T76" fmla="*/ 317 w 1508"/>
              <a:gd name="T77" fmla="*/ 1538 h 2093"/>
              <a:gd name="T78" fmla="*/ 779 w 1508"/>
              <a:gd name="T79" fmla="*/ 1538 h 2093"/>
              <a:gd name="T80" fmla="*/ 697 w 1508"/>
              <a:gd name="T81" fmla="*/ 1736 h 2093"/>
              <a:gd name="T82" fmla="*/ 471 w 1508"/>
              <a:gd name="T83" fmla="*/ 1171 h 2093"/>
              <a:gd name="T84" fmla="*/ 558 w 1508"/>
              <a:gd name="T85" fmla="*/ 962 h 2093"/>
              <a:gd name="T86" fmla="*/ 1022 w 1508"/>
              <a:gd name="T87" fmla="*/ 962 h 2093"/>
              <a:gd name="T88" fmla="*/ 933 w 1508"/>
              <a:gd name="T89" fmla="*/ 1171 h 2093"/>
              <a:gd name="T90" fmla="*/ 471 w 1508"/>
              <a:gd name="T91" fmla="*/ 1171 h 2093"/>
              <a:gd name="T92" fmla="*/ 590 w 1508"/>
              <a:gd name="T93" fmla="*/ 883 h 2093"/>
              <a:gd name="T94" fmla="*/ 680 w 1508"/>
              <a:gd name="T95" fmla="*/ 675 h 2093"/>
              <a:gd name="T96" fmla="*/ 1141 w 1508"/>
              <a:gd name="T97" fmla="*/ 675 h 2093"/>
              <a:gd name="T98" fmla="*/ 1054 w 1508"/>
              <a:gd name="T99" fmla="*/ 883 h 2093"/>
              <a:gd name="T100" fmla="*/ 590 w 1508"/>
              <a:gd name="T101" fmla="*/ 883 h 2093"/>
              <a:gd name="T102" fmla="*/ 712 w 1508"/>
              <a:gd name="T103" fmla="*/ 595 h 2093"/>
              <a:gd name="T104" fmla="*/ 801 w 1508"/>
              <a:gd name="T105" fmla="*/ 387 h 2093"/>
              <a:gd name="T106" fmla="*/ 1263 w 1508"/>
              <a:gd name="T107" fmla="*/ 387 h 2093"/>
              <a:gd name="T108" fmla="*/ 1176 w 1508"/>
              <a:gd name="T109" fmla="*/ 595 h 2093"/>
              <a:gd name="T110" fmla="*/ 712 w 1508"/>
              <a:gd name="T111" fmla="*/ 595 h 2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08" h="2093">
                <a:moveTo>
                  <a:pt x="1382" y="307"/>
                </a:moveTo>
                <a:lnTo>
                  <a:pt x="1379" y="307"/>
                </a:lnTo>
                <a:lnTo>
                  <a:pt x="1508" y="0"/>
                </a:lnTo>
                <a:lnTo>
                  <a:pt x="1426" y="0"/>
                </a:lnTo>
                <a:lnTo>
                  <a:pt x="1297" y="307"/>
                </a:lnTo>
                <a:lnTo>
                  <a:pt x="833" y="307"/>
                </a:lnTo>
                <a:lnTo>
                  <a:pt x="962" y="0"/>
                </a:lnTo>
                <a:lnTo>
                  <a:pt x="881" y="0"/>
                </a:lnTo>
                <a:lnTo>
                  <a:pt x="0" y="2093"/>
                </a:lnTo>
                <a:lnTo>
                  <a:pt x="82" y="2093"/>
                </a:lnTo>
                <a:lnTo>
                  <a:pt x="196" y="1825"/>
                </a:lnTo>
                <a:lnTo>
                  <a:pt x="657" y="1825"/>
                </a:lnTo>
                <a:lnTo>
                  <a:pt x="546" y="2093"/>
                </a:lnTo>
                <a:lnTo>
                  <a:pt x="630" y="2093"/>
                </a:lnTo>
                <a:lnTo>
                  <a:pt x="742" y="1825"/>
                </a:lnTo>
                <a:lnTo>
                  <a:pt x="742" y="1825"/>
                </a:lnTo>
                <a:lnTo>
                  <a:pt x="747" y="1813"/>
                </a:lnTo>
                <a:lnTo>
                  <a:pt x="863" y="1538"/>
                </a:lnTo>
                <a:lnTo>
                  <a:pt x="863" y="1538"/>
                </a:lnTo>
                <a:lnTo>
                  <a:pt x="863" y="1535"/>
                </a:lnTo>
                <a:lnTo>
                  <a:pt x="987" y="1243"/>
                </a:lnTo>
                <a:lnTo>
                  <a:pt x="1020" y="1171"/>
                </a:lnTo>
                <a:lnTo>
                  <a:pt x="1017" y="1171"/>
                </a:lnTo>
                <a:lnTo>
                  <a:pt x="1111" y="942"/>
                </a:lnTo>
                <a:lnTo>
                  <a:pt x="1139" y="883"/>
                </a:lnTo>
                <a:lnTo>
                  <a:pt x="1139" y="883"/>
                </a:lnTo>
                <a:lnTo>
                  <a:pt x="1238" y="645"/>
                </a:lnTo>
                <a:lnTo>
                  <a:pt x="1260" y="595"/>
                </a:lnTo>
                <a:lnTo>
                  <a:pt x="1258" y="595"/>
                </a:lnTo>
                <a:lnTo>
                  <a:pt x="1364" y="345"/>
                </a:lnTo>
                <a:lnTo>
                  <a:pt x="1382" y="307"/>
                </a:lnTo>
                <a:close/>
                <a:moveTo>
                  <a:pt x="436" y="1250"/>
                </a:moveTo>
                <a:lnTo>
                  <a:pt x="900" y="1250"/>
                </a:lnTo>
                <a:lnTo>
                  <a:pt x="816" y="1448"/>
                </a:lnTo>
                <a:lnTo>
                  <a:pt x="355" y="1448"/>
                </a:lnTo>
                <a:lnTo>
                  <a:pt x="436" y="1250"/>
                </a:lnTo>
                <a:close/>
                <a:moveTo>
                  <a:pt x="697" y="1736"/>
                </a:moveTo>
                <a:lnTo>
                  <a:pt x="233" y="1736"/>
                </a:lnTo>
                <a:lnTo>
                  <a:pt x="317" y="1538"/>
                </a:lnTo>
                <a:lnTo>
                  <a:pt x="779" y="1538"/>
                </a:lnTo>
                <a:lnTo>
                  <a:pt x="697" y="1736"/>
                </a:lnTo>
                <a:close/>
                <a:moveTo>
                  <a:pt x="471" y="1171"/>
                </a:moveTo>
                <a:lnTo>
                  <a:pt x="558" y="962"/>
                </a:lnTo>
                <a:lnTo>
                  <a:pt x="1022" y="962"/>
                </a:lnTo>
                <a:lnTo>
                  <a:pt x="933" y="1171"/>
                </a:lnTo>
                <a:lnTo>
                  <a:pt x="471" y="1171"/>
                </a:lnTo>
                <a:close/>
                <a:moveTo>
                  <a:pt x="590" y="883"/>
                </a:moveTo>
                <a:lnTo>
                  <a:pt x="680" y="675"/>
                </a:lnTo>
                <a:lnTo>
                  <a:pt x="1141" y="675"/>
                </a:lnTo>
                <a:lnTo>
                  <a:pt x="1054" y="883"/>
                </a:lnTo>
                <a:lnTo>
                  <a:pt x="590" y="883"/>
                </a:lnTo>
                <a:close/>
                <a:moveTo>
                  <a:pt x="712" y="595"/>
                </a:moveTo>
                <a:lnTo>
                  <a:pt x="801" y="387"/>
                </a:lnTo>
                <a:lnTo>
                  <a:pt x="1263" y="387"/>
                </a:lnTo>
                <a:lnTo>
                  <a:pt x="1176" y="595"/>
                </a:lnTo>
                <a:lnTo>
                  <a:pt x="712" y="59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9210458" y="3452870"/>
            <a:ext cx="479654" cy="683721"/>
            <a:chOff x="10536238" y="4230688"/>
            <a:chExt cx="798512" cy="1138237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6" name="Freeform 23"/>
            <p:cNvSpPr>
              <a:spLocks/>
            </p:cNvSpPr>
            <p:nvPr/>
          </p:nvSpPr>
          <p:spPr bwMode="auto">
            <a:xfrm>
              <a:off x="11002963" y="4525963"/>
              <a:ext cx="307975" cy="217488"/>
            </a:xfrm>
            <a:custGeom>
              <a:avLst/>
              <a:gdLst>
                <a:gd name="T0" fmla="*/ 16 w 247"/>
                <a:gd name="T1" fmla="*/ 99 h 174"/>
                <a:gd name="T2" fmla="*/ 16 w 247"/>
                <a:gd name="T3" fmla="*/ 99 h 174"/>
                <a:gd name="T4" fmla="*/ 16 w 247"/>
                <a:gd name="T5" fmla="*/ 99 h 174"/>
                <a:gd name="T6" fmla="*/ 18 w 247"/>
                <a:gd name="T7" fmla="*/ 99 h 174"/>
                <a:gd name="T8" fmla="*/ 18 w 247"/>
                <a:gd name="T9" fmla="*/ 18 h 174"/>
                <a:gd name="T10" fmla="*/ 217 w 247"/>
                <a:gd name="T11" fmla="*/ 18 h 174"/>
                <a:gd name="T12" fmla="*/ 217 w 247"/>
                <a:gd name="T13" fmla="*/ 142 h 174"/>
                <a:gd name="T14" fmla="*/ 74 w 247"/>
                <a:gd name="T15" fmla="*/ 142 h 174"/>
                <a:gd name="T16" fmla="*/ 65 w 247"/>
                <a:gd name="T17" fmla="*/ 163 h 174"/>
                <a:gd name="T18" fmla="*/ 51 w 247"/>
                <a:gd name="T19" fmla="*/ 174 h 174"/>
                <a:gd name="T20" fmla="*/ 247 w 247"/>
                <a:gd name="T21" fmla="*/ 174 h 174"/>
                <a:gd name="T22" fmla="*/ 247 w 247"/>
                <a:gd name="T23" fmla="*/ 156 h 174"/>
                <a:gd name="T24" fmla="*/ 235 w 247"/>
                <a:gd name="T25" fmla="*/ 156 h 174"/>
                <a:gd name="T26" fmla="*/ 235 w 247"/>
                <a:gd name="T27" fmla="*/ 0 h 174"/>
                <a:gd name="T28" fmla="*/ 0 w 247"/>
                <a:gd name="T29" fmla="*/ 0 h 174"/>
                <a:gd name="T30" fmla="*/ 0 w 247"/>
                <a:gd name="T31" fmla="*/ 98 h 174"/>
                <a:gd name="T32" fmla="*/ 16 w 247"/>
                <a:gd name="T33" fmla="*/ 9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174">
                  <a:moveTo>
                    <a:pt x="16" y="99"/>
                  </a:moveTo>
                  <a:cubicBezTo>
                    <a:pt x="16" y="99"/>
                    <a:pt x="16" y="99"/>
                    <a:pt x="16" y="99"/>
                  </a:cubicBezTo>
                  <a:cubicBezTo>
                    <a:pt x="16" y="99"/>
                    <a:pt x="16" y="99"/>
                    <a:pt x="16" y="99"/>
                  </a:cubicBezTo>
                  <a:cubicBezTo>
                    <a:pt x="17" y="99"/>
                    <a:pt x="18" y="99"/>
                    <a:pt x="18" y="99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17" y="18"/>
                    <a:pt x="217" y="18"/>
                    <a:pt x="217" y="18"/>
                  </a:cubicBezTo>
                  <a:cubicBezTo>
                    <a:pt x="217" y="142"/>
                    <a:pt x="217" y="142"/>
                    <a:pt x="217" y="142"/>
                  </a:cubicBezTo>
                  <a:cubicBezTo>
                    <a:pt x="74" y="142"/>
                    <a:pt x="74" y="142"/>
                    <a:pt x="74" y="142"/>
                  </a:cubicBezTo>
                  <a:cubicBezTo>
                    <a:pt x="73" y="149"/>
                    <a:pt x="70" y="157"/>
                    <a:pt x="65" y="163"/>
                  </a:cubicBezTo>
                  <a:cubicBezTo>
                    <a:pt x="61" y="168"/>
                    <a:pt x="56" y="172"/>
                    <a:pt x="51" y="174"/>
                  </a:cubicBezTo>
                  <a:cubicBezTo>
                    <a:pt x="247" y="174"/>
                    <a:pt x="247" y="174"/>
                    <a:pt x="247" y="174"/>
                  </a:cubicBezTo>
                  <a:cubicBezTo>
                    <a:pt x="247" y="156"/>
                    <a:pt x="247" y="156"/>
                    <a:pt x="247" y="156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5" y="99"/>
                    <a:pt x="11" y="99"/>
                    <a:pt x="1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4"/>
            <p:cNvSpPr>
              <a:spLocks/>
            </p:cNvSpPr>
            <p:nvPr/>
          </p:nvSpPr>
          <p:spPr bwMode="auto">
            <a:xfrm>
              <a:off x="10925175" y="4768850"/>
              <a:ext cx="409575" cy="57150"/>
            </a:xfrm>
            <a:custGeom>
              <a:avLst/>
              <a:gdLst>
                <a:gd name="T0" fmla="*/ 258 w 258"/>
                <a:gd name="T1" fmla="*/ 0 h 36"/>
                <a:gd name="T2" fmla="*/ 0 w 258"/>
                <a:gd name="T3" fmla="*/ 0 h 36"/>
                <a:gd name="T4" fmla="*/ 0 w 258"/>
                <a:gd name="T5" fmla="*/ 31 h 36"/>
                <a:gd name="T6" fmla="*/ 0 w 258"/>
                <a:gd name="T7" fmla="*/ 36 h 36"/>
                <a:gd name="T8" fmla="*/ 258 w 258"/>
                <a:gd name="T9" fmla="*/ 36 h 36"/>
                <a:gd name="T10" fmla="*/ 258 w 258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" h="36">
                  <a:moveTo>
                    <a:pt x="258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258" y="36"/>
                  </a:lnTo>
                  <a:lnTo>
                    <a:pt x="2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5"/>
            <p:cNvSpPr>
              <a:spLocks/>
            </p:cNvSpPr>
            <p:nvPr/>
          </p:nvSpPr>
          <p:spPr bwMode="auto">
            <a:xfrm>
              <a:off x="11095038" y="4576763"/>
              <a:ext cx="26987" cy="39688"/>
            </a:xfrm>
            <a:custGeom>
              <a:avLst/>
              <a:gdLst>
                <a:gd name="T0" fmla="*/ 1 w 17"/>
                <a:gd name="T1" fmla="*/ 25 h 25"/>
                <a:gd name="T2" fmla="*/ 8 w 17"/>
                <a:gd name="T3" fmla="*/ 25 h 25"/>
                <a:gd name="T4" fmla="*/ 17 w 17"/>
                <a:gd name="T5" fmla="*/ 4 h 25"/>
                <a:gd name="T6" fmla="*/ 17 w 17"/>
                <a:gd name="T7" fmla="*/ 0 h 25"/>
                <a:gd name="T8" fmla="*/ 0 w 17"/>
                <a:gd name="T9" fmla="*/ 0 h 25"/>
                <a:gd name="T10" fmla="*/ 0 w 17"/>
                <a:gd name="T11" fmla="*/ 5 h 25"/>
                <a:gd name="T12" fmla="*/ 12 w 17"/>
                <a:gd name="T13" fmla="*/ 5 h 25"/>
                <a:gd name="T14" fmla="*/ 12 w 17"/>
                <a:gd name="T15" fmla="*/ 5 h 25"/>
                <a:gd name="T16" fmla="*/ 1 w 17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5">
                  <a:moveTo>
                    <a:pt x="1" y="25"/>
                  </a:moveTo>
                  <a:lnTo>
                    <a:pt x="8" y="25"/>
                  </a:lnTo>
                  <a:lnTo>
                    <a:pt x="17" y="4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6"/>
            <p:cNvSpPr>
              <a:spLocks noEditPoints="1"/>
            </p:cNvSpPr>
            <p:nvPr/>
          </p:nvSpPr>
          <p:spPr bwMode="auto">
            <a:xfrm>
              <a:off x="11126788" y="4576763"/>
              <a:ext cx="30162" cy="41275"/>
            </a:xfrm>
            <a:custGeom>
              <a:avLst/>
              <a:gdLst>
                <a:gd name="T0" fmla="*/ 18 w 24"/>
                <a:gd name="T1" fmla="*/ 5 h 32"/>
                <a:gd name="T2" fmla="*/ 21 w 24"/>
                <a:gd name="T3" fmla="*/ 5 h 32"/>
                <a:gd name="T4" fmla="*/ 21 w 24"/>
                <a:gd name="T5" fmla="*/ 0 h 32"/>
                <a:gd name="T6" fmla="*/ 18 w 24"/>
                <a:gd name="T7" fmla="*/ 0 h 32"/>
                <a:gd name="T8" fmla="*/ 6 w 24"/>
                <a:gd name="T9" fmla="*/ 4 h 32"/>
                <a:gd name="T10" fmla="*/ 0 w 24"/>
                <a:gd name="T11" fmla="*/ 18 h 32"/>
                <a:gd name="T12" fmla="*/ 13 w 24"/>
                <a:gd name="T13" fmla="*/ 32 h 32"/>
                <a:gd name="T14" fmla="*/ 24 w 24"/>
                <a:gd name="T15" fmla="*/ 21 h 32"/>
                <a:gd name="T16" fmla="*/ 14 w 24"/>
                <a:gd name="T17" fmla="*/ 10 h 32"/>
                <a:gd name="T18" fmla="*/ 8 w 24"/>
                <a:gd name="T19" fmla="*/ 13 h 32"/>
                <a:gd name="T20" fmla="*/ 8 w 24"/>
                <a:gd name="T21" fmla="*/ 13 h 32"/>
                <a:gd name="T22" fmla="*/ 18 w 24"/>
                <a:gd name="T23" fmla="*/ 5 h 32"/>
                <a:gd name="T24" fmla="*/ 8 w 24"/>
                <a:gd name="T25" fmla="*/ 18 h 32"/>
                <a:gd name="T26" fmla="*/ 12 w 24"/>
                <a:gd name="T27" fmla="*/ 16 h 32"/>
                <a:gd name="T28" fmla="*/ 17 w 24"/>
                <a:gd name="T29" fmla="*/ 21 h 32"/>
                <a:gd name="T30" fmla="*/ 12 w 24"/>
                <a:gd name="T31" fmla="*/ 26 h 32"/>
                <a:gd name="T32" fmla="*/ 7 w 24"/>
                <a:gd name="T33" fmla="*/ 20 h 32"/>
                <a:gd name="T34" fmla="*/ 8 w 24"/>
                <a:gd name="T35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" h="32">
                  <a:moveTo>
                    <a:pt x="18" y="5"/>
                  </a:moveTo>
                  <a:cubicBezTo>
                    <a:pt x="19" y="5"/>
                    <a:pt x="20" y="5"/>
                    <a:pt x="21" y="5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19" y="0"/>
                    <a:pt x="18" y="0"/>
                  </a:cubicBezTo>
                  <a:cubicBezTo>
                    <a:pt x="13" y="0"/>
                    <a:pt x="9" y="1"/>
                    <a:pt x="6" y="4"/>
                  </a:cubicBezTo>
                  <a:cubicBezTo>
                    <a:pt x="2" y="7"/>
                    <a:pt x="0" y="12"/>
                    <a:pt x="0" y="18"/>
                  </a:cubicBezTo>
                  <a:cubicBezTo>
                    <a:pt x="0" y="26"/>
                    <a:pt x="4" y="32"/>
                    <a:pt x="13" y="32"/>
                  </a:cubicBezTo>
                  <a:cubicBezTo>
                    <a:pt x="19" y="32"/>
                    <a:pt x="24" y="27"/>
                    <a:pt x="24" y="21"/>
                  </a:cubicBezTo>
                  <a:cubicBezTo>
                    <a:pt x="24" y="14"/>
                    <a:pt x="20" y="10"/>
                    <a:pt x="14" y="10"/>
                  </a:cubicBezTo>
                  <a:cubicBezTo>
                    <a:pt x="12" y="10"/>
                    <a:pt x="9" y="11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9"/>
                    <a:pt x="11" y="6"/>
                    <a:pt x="18" y="5"/>
                  </a:cubicBezTo>
                  <a:close/>
                  <a:moveTo>
                    <a:pt x="8" y="18"/>
                  </a:moveTo>
                  <a:cubicBezTo>
                    <a:pt x="8" y="17"/>
                    <a:pt x="10" y="16"/>
                    <a:pt x="12" y="16"/>
                  </a:cubicBezTo>
                  <a:cubicBezTo>
                    <a:pt x="15" y="16"/>
                    <a:pt x="17" y="18"/>
                    <a:pt x="17" y="21"/>
                  </a:cubicBezTo>
                  <a:cubicBezTo>
                    <a:pt x="17" y="24"/>
                    <a:pt x="15" y="26"/>
                    <a:pt x="12" y="26"/>
                  </a:cubicBezTo>
                  <a:cubicBezTo>
                    <a:pt x="9" y="26"/>
                    <a:pt x="8" y="23"/>
                    <a:pt x="7" y="20"/>
                  </a:cubicBezTo>
                  <a:cubicBezTo>
                    <a:pt x="7" y="19"/>
                    <a:pt x="8" y="19"/>
                    <a:pt x="8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7"/>
            <p:cNvSpPr>
              <a:spLocks noEditPoints="1"/>
            </p:cNvSpPr>
            <p:nvPr/>
          </p:nvSpPr>
          <p:spPr bwMode="auto">
            <a:xfrm>
              <a:off x="11161713" y="4576763"/>
              <a:ext cx="20637" cy="23813"/>
            </a:xfrm>
            <a:custGeom>
              <a:avLst/>
              <a:gdLst>
                <a:gd name="T0" fmla="*/ 8 w 17"/>
                <a:gd name="T1" fmla="*/ 0 h 19"/>
                <a:gd name="T2" fmla="*/ 0 w 17"/>
                <a:gd name="T3" fmla="*/ 9 h 19"/>
                <a:gd name="T4" fmla="*/ 8 w 17"/>
                <a:gd name="T5" fmla="*/ 19 h 19"/>
                <a:gd name="T6" fmla="*/ 17 w 17"/>
                <a:gd name="T7" fmla="*/ 9 h 19"/>
                <a:gd name="T8" fmla="*/ 8 w 17"/>
                <a:gd name="T9" fmla="*/ 0 h 19"/>
                <a:gd name="T10" fmla="*/ 8 w 17"/>
                <a:gd name="T11" fmla="*/ 15 h 19"/>
                <a:gd name="T12" fmla="*/ 5 w 17"/>
                <a:gd name="T13" fmla="*/ 9 h 19"/>
                <a:gd name="T14" fmla="*/ 8 w 17"/>
                <a:gd name="T15" fmla="*/ 4 h 19"/>
                <a:gd name="T16" fmla="*/ 11 w 17"/>
                <a:gd name="T17" fmla="*/ 9 h 19"/>
                <a:gd name="T18" fmla="*/ 8 w 17"/>
                <a:gd name="T19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9">
                  <a:moveTo>
                    <a:pt x="8" y="0"/>
                  </a:moveTo>
                  <a:cubicBezTo>
                    <a:pt x="3" y="0"/>
                    <a:pt x="0" y="4"/>
                    <a:pt x="0" y="9"/>
                  </a:cubicBezTo>
                  <a:cubicBezTo>
                    <a:pt x="0" y="15"/>
                    <a:pt x="3" y="19"/>
                    <a:pt x="8" y="19"/>
                  </a:cubicBezTo>
                  <a:cubicBezTo>
                    <a:pt x="13" y="19"/>
                    <a:pt x="17" y="15"/>
                    <a:pt x="17" y="9"/>
                  </a:cubicBezTo>
                  <a:cubicBezTo>
                    <a:pt x="17" y="4"/>
                    <a:pt x="14" y="0"/>
                    <a:pt x="8" y="0"/>
                  </a:cubicBezTo>
                  <a:close/>
                  <a:moveTo>
                    <a:pt x="8" y="15"/>
                  </a:moveTo>
                  <a:cubicBezTo>
                    <a:pt x="6" y="15"/>
                    <a:pt x="5" y="12"/>
                    <a:pt x="5" y="9"/>
                  </a:cubicBezTo>
                  <a:cubicBezTo>
                    <a:pt x="5" y="6"/>
                    <a:pt x="6" y="4"/>
                    <a:pt x="8" y="4"/>
                  </a:cubicBezTo>
                  <a:cubicBezTo>
                    <a:pt x="10" y="4"/>
                    <a:pt x="11" y="6"/>
                    <a:pt x="11" y="9"/>
                  </a:cubicBezTo>
                  <a:cubicBezTo>
                    <a:pt x="11" y="13"/>
                    <a:pt x="10" y="15"/>
                    <a:pt x="8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8"/>
            <p:cNvSpPr>
              <a:spLocks/>
            </p:cNvSpPr>
            <p:nvPr/>
          </p:nvSpPr>
          <p:spPr bwMode="auto">
            <a:xfrm>
              <a:off x="11171238" y="4576763"/>
              <a:ext cx="26987" cy="41275"/>
            </a:xfrm>
            <a:custGeom>
              <a:avLst/>
              <a:gdLst>
                <a:gd name="T0" fmla="*/ 0 w 17"/>
                <a:gd name="T1" fmla="*/ 26 h 26"/>
                <a:gd name="T2" fmla="*/ 3 w 17"/>
                <a:gd name="T3" fmla="*/ 26 h 26"/>
                <a:gd name="T4" fmla="*/ 17 w 17"/>
                <a:gd name="T5" fmla="*/ 0 h 26"/>
                <a:gd name="T6" fmla="*/ 14 w 17"/>
                <a:gd name="T7" fmla="*/ 0 h 26"/>
                <a:gd name="T8" fmla="*/ 0 w 17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6">
                  <a:moveTo>
                    <a:pt x="0" y="26"/>
                  </a:moveTo>
                  <a:lnTo>
                    <a:pt x="3" y="26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9"/>
            <p:cNvSpPr>
              <a:spLocks noEditPoints="1"/>
            </p:cNvSpPr>
            <p:nvPr/>
          </p:nvSpPr>
          <p:spPr bwMode="auto">
            <a:xfrm>
              <a:off x="11188700" y="4594225"/>
              <a:ext cx="20637" cy="23813"/>
            </a:xfrm>
            <a:custGeom>
              <a:avLst/>
              <a:gdLst>
                <a:gd name="T0" fmla="*/ 9 w 17"/>
                <a:gd name="T1" fmla="*/ 19 h 19"/>
                <a:gd name="T2" fmla="*/ 17 w 17"/>
                <a:gd name="T3" fmla="*/ 9 h 19"/>
                <a:gd name="T4" fmla="*/ 9 w 17"/>
                <a:gd name="T5" fmla="*/ 0 h 19"/>
                <a:gd name="T6" fmla="*/ 0 w 17"/>
                <a:gd name="T7" fmla="*/ 9 h 19"/>
                <a:gd name="T8" fmla="*/ 9 w 17"/>
                <a:gd name="T9" fmla="*/ 19 h 19"/>
                <a:gd name="T10" fmla="*/ 9 w 17"/>
                <a:gd name="T11" fmla="*/ 4 h 19"/>
                <a:gd name="T12" fmla="*/ 12 w 17"/>
                <a:gd name="T13" fmla="*/ 9 h 19"/>
                <a:gd name="T14" fmla="*/ 9 w 17"/>
                <a:gd name="T15" fmla="*/ 15 h 19"/>
                <a:gd name="T16" fmla="*/ 6 w 17"/>
                <a:gd name="T17" fmla="*/ 9 h 19"/>
                <a:gd name="T18" fmla="*/ 9 w 17"/>
                <a:gd name="T19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9">
                  <a:moveTo>
                    <a:pt x="9" y="19"/>
                  </a:moveTo>
                  <a:cubicBezTo>
                    <a:pt x="13" y="19"/>
                    <a:pt x="17" y="15"/>
                    <a:pt x="17" y="9"/>
                  </a:cubicBezTo>
                  <a:cubicBezTo>
                    <a:pt x="17" y="3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9" y="19"/>
                  </a:cubicBezTo>
                  <a:close/>
                  <a:moveTo>
                    <a:pt x="9" y="4"/>
                  </a:moveTo>
                  <a:cubicBezTo>
                    <a:pt x="11" y="4"/>
                    <a:pt x="12" y="6"/>
                    <a:pt x="12" y="9"/>
                  </a:cubicBezTo>
                  <a:cubicBezTo>
                    <a:pt x="12" y="13"/>
                    <a:pt x="11" y="15"/>
                    <a:pt x="9" y="15"/>
                  </a:cubicBezTo>
                  <a:cubicBezTo>
                    <a:pt x="7" y="15"/>
                    <a:pt x="6" y="12"/>
                    <a:pt x="6" y="9"/>
                  </a:cubicBezTo>
                  <a:cubicBezTo>
                    <a:pt x="6" y="6"/>
                    <a:pt x="7" y="4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0"/>
            <p:cNvSpPr>
              <a:spLocks/>
            </p:cNvSpPr>
            <p:nvPr/>
          </p:nvSpPr>
          <p:spPr bwMode="auto">
            <a:xfrm>
              <a:off x="11050588" y="4643438"/>
              <a:ext cx="198437" cy="33338"/>
            </a:xfrm>
            <a:custGeom>
              <a:avLst/>
              <a:gdLst>
                <a:gd name="T0" fmla="*/ 24 w 159"/>
                <a:gd name="T1" fmla="*/ 17 h 27"/>
                <a:gd name="T2" fmla="*/ 31 w 159"/>
                <a:gd name="T3" fmla="*/ 27 h 27"/>
                <a:gd name="T4" fmla="*/ 159 w 159"/>
                <a:gd name="T5" fmla="*/ 27 h 27"/>
                <a:gd name="T6" fmla="*/ 159 w 159"/>
                <a:gd name="T7" fmla="*/ 0 h 27"/>
                <a:gd name="T8" fmla="*/ 0 w 159"/>
                <a:gd name="T9" fmla="*/ 0 h 27"/>
                <a:gd name="T10" fmla="*/ 0 w 159"/>
                <a:gd name="T11" fmla="*/ 4 h 27"/>
                <a:gd name="T12" fmla="*/ 14 w 159"/>
                <a:gd name="T13" fmla="*/ 9 h 27"/>
                <a:gd name="T14" fmla="*/ 104 w 159"/>
                <a:gd name="T15" fmla="*/ 9 h 27"/>
                <a:gd name="T16" fmla="*/ 104 w 159"/>
                <a:gd name="T17" fmla="*/ 17 h 27"/>
                <a:gd name="T18" fmla="*/ 24 w 159"/>
                <a:gd name="T19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9" h="27">
                  <a:moveTo>
                    <a:pt x="24" y="17"/>
                  </a:moveTo>
                  <a:cubicBezTo>
                    <a:pt x="27" y="20"/>
                    <a:pt x="29" y="24"/>
                    <a:pt x="31" y="27"/>
                  </a:cubicBezTo>
                  <a:cubicBezTo>
                    <a:pt x="159" y="27"/>
                    <a:pt x="159" y="27"/>
                    <a:pt x="159" y="27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5" y="5"/>
                    <a:pt x="10" y="7"/>
                    <a:pt x="14" y="9"/>
                  </a:cubicBezTo>
                  <a:cubicBezTo>
                    <a:pt x="104" y="9"/>
                    <a:pt x="104" y="9"/>
                    <a:pt x="104" y="9"/>
                  </a:cubicBezTo>
                  <a:cubicBezTo>
                    <a:pt x="104" y="17"/>
                    <a:pt x="104" y="17"/>
                    <a:pt x="104" y="17"/>
                  </a:cubicBezTo>
                  <a:lnTo>
                    <a:pt x="24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31"/>
            <p:cNvSpPr>
              <a:spLocks/>
            </p:cNvSpPr>
            <p:nvPr/>
          </p:nvSpPr>
          <p:spPr bwMode="auto">
            <a:xfrm>
              <a:off x="10683875" y="4230688"/>
              <a:ext cx="225425" cy="198438"/>
            </a:xfrm>
            <a:custGeom>
              <a:avLst/>
              <a:gdLst>
                <a:gd name="T0" fmla="*/ 180 w 180"/>
                <a:gd name="T1" fmla="*/ 90 h 159"/>
                <a:gd name="T2" fmla="*/ 90 w 180"/>
                <a:gd name="T3" fmla="*/ 0 h 159"/>
                <a:gd name="T4" fmla="*/ 0 w 180"/>
                <a:gd name="T5" fmla="*/ 90 h 159"/>
                <a:gd name="T6" fmla="*/ 32 w 180"/>
                <a:gd name="T7" fmla="*/ 159 h 159"/>
                <a:gd name="T8" fmla="*/ 148 w 180"/>
                <a:gd name="T9" fmla="*/ 159 h 159"/>
                <a:gd name="T10" fmla="*/ 180 w 180"/>
                <a:gd name="T11" fmla="*/ 9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159">
                  <a:moveTo>
                    <a:pt x="180" y="90"/>
                  </a:moveTo>
                  <a:cubicBezTo>
                    <a:pt x="180" y="40"/>
                    <a:pt x="140" y="0"/>
                    <a:pt x="90" y="0"/>
                  </a:cubicBezTo>
                  <a:cubicBezTo>
                    <a:pt x="41" y="0"/>
                    <a:pt x="0" y="40"/>
                    <a:pt x="0" y="90"/>
                  </a:cubicBezTo>
                  <a:cubicBezTo>
                    <a:pt x="0" y="118"/>
                    <a:pt x="13" y="142"/>
                    <a:pt x="32" y="159"/>
                  </a:cubicBezTo>
                  <a:cubicBezTo>
                    <a:pt x="148" y="159"/>
                    <a:pt x="148" y="159"/>
                    <a:pt x="148" y="159"/>
                  </a:cubicBezTo>
                  <a:cubicBezTo>
                    <a:pt x="168" y="142"/>
                    <a:pt x="180" y="118"/>
                    <a:pt x="180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2"/>
            <p:cNvSpPr>
              <a:spLocks/>
            </p:cNvSpPr>
            <p:nvPr/>
          </p:nvSpPr>
          <p:spPr bwMode="auto">
            <a:xfrm>
              <a:off x="10536238" y="4438650"/>
              <a:ext cx="549275" cy="930275"/>
            </a:xfrm>
            <a:custGeom>
              <a:avLst/>
              <a:gdLst>
                <a:gd name="T0" fmla="*/ 78 w 440"/>
                <a:gd name="T1" fmla="*/ 154 h 746"/>
                <a:gd name="T2" fmla="*/ 65 w 440"/>
                <a:gd name="T3" fmla="*/ 139 h 746"/>
                <a:gd name="T4" fmla="*/ 65 w 440"/>
                <a:gd name="T5" fmla="*/ 139 h 746"/>
                <a:gd name="T6" fmla="*/ 65 w 440"/>
                <a:gd name="T7" fmla="*/ 138 h 746"/>
                <a:gd name="T8" fmla="*/ 64 w 440"/>
                <a:gd name="T9" fmla="*/ 130 h 746"/>
                <a:gd name="T10" fmla="*/ 70 w 440"/>
                <a:gd name="T11" fmla="*/ 109 h 746"/>
                <a:gd name="T12" fmla="*/ 86 w 440"/>
                <a:gd name="T13" fmla="*/ 87 h 746"/>
                <a:gd name="T14" fmla="*/ 86 w 440"/>
                <a:gd name="T15" fmla="*/ 696 h 746"/>
                <a:gd name="T16" fmla="*/ 136 w 440"/>
                <a:gd name="T17" fmla="*/ 746 h 746"/>
                <a:gd name="T18" fmla="*/ 185 w 440"/>
                <a:gd name="T19" fmla="*/ 696 h 746"/>
                <a:gd name="T20" fmla="*/ 185 w 440"/>
                <a:gd name="T21" fmla="*/ 335 h 746"/>
                <a:gd name="T22" fmla="*/ 204 w 440"/>
                <a:gd name="T23" fmla="*/ 335 h 746"/>
                <a:gd name="T24" fmla="*/ 204 w 440"/>
                <a:gd name="T25" fmla="*/ 696 h 746"/>
                <a:gd name="T26" fmla="*/ 253 w 440"/>
                <a:gd name="T27" fmla="*/ 746 h 746"/>
                <a:gd name="T28" fmla="*/ 303 w 440"/>
                <a:gd name="T29" fmla="*/ 696 h 746"/>
                <a:gd name="T30" fmla="*/ 303 w 440"/>
                <a:gd name="T31" fmla="*/ 213 h 746"/>
                <a:gd name="T32" fmla="*/ 346 w 440"/>
                <a:gd name="T33" fmla="*/ 236 h 746"/>
                <a:gd name="T34" fmla="*/ 389 w 440"/>
                <a:gd name="T35" fmla="*/ 241 h 746"/>
                <a:gd name="T36" fmla="*/ 410 w 440"/>
                <a:gd name="T37" fmla="*/ 240 h 746"/>
                <a:gd name="T38" fmla="*/ 439 w 440"/>
                <a:gd name="T39" fmla="*/ 205 h 746"/>
                <a:gd name="T40" fmla="*/ 403 w 440"/>
                <a:gd name="T41" fmla="*/ 176 h 746"/>
                <a:gd name="T42" fmla="*/ 389 w 440"/>
                <a:gd name="T43" fmla="*/ 177 h 746"/>
                <a:gd name="T44" fmla="*/ 361 w 440"/>
                <a:gd name="T45" fmla="*/ 174 h 746"/>
                <a:gd name="T46" fmla="*/ 348 w 440"/>
                <a:gd name="T47" fmla="*/ 168 h 746"/>
                <a:gd name="T48" fmla="*/ 335 w 440"/>
                <a:gd name="T49" fmla="*/ 136 h 746"/>
                <a:gd name="T50" fmla="*/ 331 w 440"/>
                <a:gd name="T51" fmla="*/ 66 h 746"/>
                <a:gd name="T52" fmla="*/ 325 w 440"/>
                <a:gd name="T53" fmla="*/ 30 h 746"/>
                <a:gd name="T54" fmla="*/ 310 w 440"/>
                <a:gd name="T55" fmla="*/ 9 h 746"/>
                <a:gd name="T56" fmla="*/ 282 w 440"/>
                <a:gd name="T57" fmla="*/ 0 h 746"/>
                <a:gd name="T58" fmla="*/ 277 w 440"/>
                <a:gd name="T59" fmla="*/ 0 h 746"/>
                <a:gd name="T60" fmla="*/ 272 w 440"/>
                <a:gd name="T61" fmla="*/ 0 h 746"/>
                <a:gd name="T62" fmla="*/ 117 w 440"/>
                <a:gd name="T63" fmla="*/ 0 h 746"/>
                <a:gd name="T64" fmla="*/ 110 w 440"/>
                <a:gd name="T65" fmla="*/ 1 h 746"/>
                <a:gd name="T66" fmla="*/ 78 w 440"/>
                <a:gd name="T67" fmla="*/ 13 h 746"/>
                <a:gd name="T68" fmla="*/ 27 w 440"/>
                <a:gd name="T69" fmla="*/ 58 h 746"/>
                <a:gd name="T70" fmla="*/ 0 w 440"/>
                <a:gd name="T71" fmla="*/ 130 h 746"/>
                <a:gd name="T72" fmla="*/ 6 w 440"/>
                <a:gd name="T73" fmla="*/ 162 h 746"/>
                <a:gd name="T74" fmla="*/ 6 w 440"/>
                <a:gd name="T75" fmla="*/ 162 h 746"/>
                <a:gd name="T76" fmla="*/ 6 w 440"/>
                <a:gd name="T77" fmla="*/ 162 h 746"/>
                <a:gd name="T78" fmla="*/ 53 w 440"/>
                <a:gd name="T79" fmla="*/ 214 h 746"/>
                <a:gd name="T80" fmla="*/ 78 w 440"/>
                <a:gd name="T81" fmla="*/ 227 h 746"/>
                <a:gd name="T82" fmla="*/ 78 w 440"/>
                <a:gd name="T83" fmla="*/ 154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0" h="746">
                  <a:moveTo>
                    <a:pt x="78" y="154"/>
                  </a:moveTo>
                  <a:cubicBezTo>
                    <a:pt x="70" y="148"/>
                    <a:pt x="67" y="143"/>
                    <a:pt x="65" y="139"/>
                  </a:cubicBezTo>
                  <a:cubicBezTo>
                    <a:pt x="65" y="139"/>
                    <a:pt x="65" y="139"/>
                    <a:pt x="65" y="139"/>
                  </a:cubicBezTo>
                  <a:cubicBezTo>
                    <a:pt x="65" y="139"/>
                    <a:pt x="65" y="138"/>
                    <a:pt x="65" y="138"/>
                  </a:cubicBezTo>
                  <a:cubicBezTo>
                    <a:pt x="64" y="136"/>
                    <a:pt x="64" y="133"/>
                    <a:pt x="64" y="130"/>
                  </a:cubicBezTo>
                  <a:cubicBezTo>
                    <a:pt x="64" y="124"/>
                    <a:pt x="66" y="117"/>
                    <a:pt x="70" y="109"/>
                  </a:cubicBezTo>
                  <a:cubicBezTo>
                    <a:pt x="74" y="102"/>
                    <a:pt x="80" y="94"/>
                    <a:pt x="86" y="87"/>
                  </a:cubicBezTo>
                  <a:cubicBezTo>
                    <a:pt x="86" y="696"/>
                    <a:pt x="86" y="696"/>
                    <a:pt x="86" y="696"/>
                  </a:cubicBezTo>
                  <a:cubicBezTo>
                    <a:pt x="86" y="724"/>
                    <a:pt x="108" y="746"/>
                    <a:pt x="136" y="746"/>
                  </a:cubicBezTo>
                  <a:cubicBezTo>
                    <a:pt x="163" y="746"/>
                    <a:pt x="185" y="724"/>
                    <a:pt x="185" y="696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204" y="335"/>
                    <a:pt x="204" y="335"/>
                    <a:pt x="204" y="335"/>
                  </a:cubicBezTo>
                  <a:cubicBezTo>
                    <a:pt x="204" y="696"/>
                    <a:pt x="204" y="696"/>
                    <a:pt x="204" y="696"/>
                  </a:cubicBezTo>
                  <a:cubicBezTo>
                    <a:pt x="204" y="724"/>
                    <a:pt x="226" y="746"/>
                    <a:pt x="253" y="746"/>
                  </a:cubicBezTo>
                  <a:cubicBezTo>
                    <a:pt x="280" y="746"/>
                    <a:pt x="303" y="724"/>
                    <a:pt x="303" y="696"/>
                  </a:cubicBezTo>
                  <a:cubicBezTo>
                    <a:pt x="303" y="213"/>
                    <a:pt x="303" y="213"/>
                    <a:pt x="303" y="213"/>
                  </a:cubicBezTo>
                  <a:cubicBezTo>
                    <a:pt x="316" y="227"/>
                    <a:pt x="332" y="233"/>
                    <a:pt x="346" y="236"/>
                  </a:cubicBezTo>
                  <a:cubicBezTo>
                    <a:pt x="362" y="240"/>
                    <a:pt x="378" y="241"/>
                    <a:pt x="389" y="241"/>
                  </a:cubicBezTo>
                  <a:cubicBezTo>
                    <a:pt x="401" y="241"/>
                    <a:pt x="409" y="240"/>
                    <a:pt x="410" y="240"/>
                  </a:cubicBezTo>
                  <a:cubicBezTo>
                    <a:pt x="428" y="238"/>
                    <a:pt x="440" y="222"/>
                    <a:pt x="439" y="205"/>
                  </a:cubicBezTo>
                  <a:cubicBezTo>
                    <a:pt x="437" y="187"/>
                    <a:pt x="421" y="174"/>
                    <a:pt x="403" y="176"/>
                  </a:cubicBezTo>
                  <a:cubicBezTo>
                    <a:pt x="402" y="176"/>
                    <a:pt x="397" y="177"/>
                    <a:pt x="389" y="177"/>
                  </a:cubicBezTo>
                  <a:cubicBezTo>
                    <a:pt x="381" y="177"/>
                    <a:pt x="370" y="176"/>
                    <a:pt x="361" y="174"/>
                  </a:cubicBezTo>
                  <a:cubicBezTo>
                    <a:pt x="353" y="172"/>
                    <a:pt x="348" y="168"/>
                    <a:pt x="348" y="168"/>
                  </a:cubicBezTo>
                  <a:cubicBezTo>
                    <a:pt x="342" y="161"/>
                    <a:pt x="338" y="150"/>
                    <a:pt x="335" y="136"/>
                  </a:cubicBezTo>
                  <a:cubicBezTo>
                    <a:pt x="331" y="115"/>
                    <a:pt x="332" y="90"/>
                    <a:pt x="331" y="66"/>
                  </a:cubicBezTo>
                  <a:cubicBezTo>
                    <a:pt x="331" y="54"/>
                    <a:pt x="330" y="43"/>
                    <a:pt x="325" y="30"/>
                  </a:cubicBezTo>
                  <a:cubicBezTo>
                    <a:pt x="322" y="23"/>
                    <a:pt x="318" y="16"/>
                    <a:pt x="310" y="9"/>
                  </a:cubicBezTo>
                  <a:cubicBezTo>
                    <a:pt x="302" y="3"/>
                    <a:pt x="291" y="0"/>
                    <a:pt x="282" y="0"/>
                  </a:cubicBezTo>
                  <a:cubicBezTo>
                    <a:pt x="280" y="0"/>
                    <a:pt x="279" y="0"/>
                    <a:pt x="277" y="0"/>
                  </a:cubicBezTo>
                  <a:cubicBezTo>
                    <a:pt x="275" y="0"/>
                    <a:pt x="274" y="0"/>
                    <a:pt x="272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5" y="0"/>
                    <a:pt x="112" y="0"/>
                    <a:pt x="110" y="1"/>
                  </a:cubicBezTo>
                  <a:cubicBezTo>
                    <a:pt x="98" y="2"/>
                    <a:pt x="88" y="7"/>
                    <a:pt x="78" y="13"/>
                  </a:cubicBezTo>
                  <a:cubicBezTo>
                    <a:pt x="60" y="23"/>
                    <a:pt x="42" y="39"/>
                    <a:pt x="27" y="58"/>
                  </a:cubicBezTo>
                  <a:cubicBezTo>
                    <a:pt x="12" y="78"/>
                    <a:pt x="0" y="102"/>
                    <a:pt x="0" y="130"/>
                  </a:cubicBezTo>
                  <a:cubicBezTo>
                    <a:pt x="0" y="140"/>
                    <a:pt x="2" y="151"/>
                    <a:pt x="6" y="162"/>
                  </a:cubicBezTo>
                  <a:cubicBezTo>
                    <a:pt x="6" y="162"/>
                    <a:pt x="6" y="162"/>
                    <a:pt x="6" y="162"/>
                  </a:cubicBezTo>
                  <a:cubicBezTo>
                    <a:pt x="6" y="162"/>
                    <a:pt x="6" y="162"/>
                    <a:pt x="6" y="162"/>
                  </a:cubicBezTo>
                  <a:cubicBezTo>
                    <a:pt x="14" y="182"/>
                    <a:pt x="30" y="200"/>
                    <a:pt x="53" y="214"/>
                  </a:cubicBezTo>
                  <a:cubicBezTo>
                    <a:pt x="60" y="219"/>
                    <a:pt x="69" y="223"/>
                    <a:pt x="78" y="227"/>
                  </a:cubicBezTo>
                  <a:lnTo>
                    <a:pt x="78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742567" y="4193832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PĒTNIECĪBA</a:t>
            </a:r>
            <a:endParaRPr lang="id-ID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9308" y="4706860"/>
            <a:ext cx="3854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Valsts pētījumu programma pedagoģijas zināšanu bāzes veidošanai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99" y="1849185"/>
            <a:ext cx="389885" cy="38988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815" y="1865048"/>
            <a:ext cx="389885" cy="38988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77" y="4136591"/>
            <a:ext cx="389885" cy="38988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647" y="4210196"/>
            <a:ext cx="389885" cy="38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45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27651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36BCA5B-4F07-42A2-B8BB-25F80BBE8821}" type="slidenum">
              <a:rPr lang="en-US" altLang="lv-LV" smtClean="0"/>
              <a:pPr/>
              <a:t>9</a:t>
            </a:fld>
            <a:endParaRPr lang="en-US" altLang="lv-LV"/>
          </a:p>
        </p:txBody>
      </p:sp>
      <p:sp>
        <p:nvSpPr>
          <p:cNvPr id="27696" name="Rectangle 8"/>
          <p:cNvSpPr>
            <a:spLocks noChangeArrowheads="1"/>
          </p:cNvSpPr>
          <p:nvPr/>
        </p:nvSpPr>
        <p:spPr bwMode="auto">
          <a:xfrm>
            <a:off x="121024" y="3392488"/>
            <a:ext cx="2334836" cy="1200329"/>
          </a:xfrm>
          <a:prstGeom prst="rect">
            <a:avLst/>
          </a:prstGeom>
          <a:noFill/>
          <a:ln w="3175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335213" indent="-49213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792413" indent="-49213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249613" indent="-49213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706813" indent="-49213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indent="0" algn="r"/>
            <a:r>
              <a:rPr lang="lv-LV" altLang="lv-LV" sz="1200" b="1" dirty="0">
                <a:latin typeface="Calibri" panose="020F0502020204030204" pitchFamily="34" charset="0"/>
              </a:rPr>
              <a:t>*skolotāju metodiskās apvienības </a:t>
            </a:r>
          </a:p>
          <a:p>
            <a:pPr marL="0" indent="0" algn="r"/>
            <a:r>
              <a:rPr lang="lv-LV" altLang="lv-LV" sz="1200" b="1" dirty="0">
                <a:latin typeface="Calibri" panose="020F0502020204030204" pitchFamily="34" charset="0"/>
              </a:rPr>
              <a:t>*Kompetenču pieejas eksperti </a:t>
            </a:r>
          </a:p>
          <a:p>
            <a:pPr marL="0" indent="0" algn="r"/>
            <a:r>
              <a:rPr lang="lv-LV" altLang="lv-LV" sz="1200" b="1" dirty="0">
                <a:latin typeface="Calibri" panose="020F0502020204030204" pitchFamily="34" charset="0"/>
              </a:rPr>
              <a:t>*tehnoloģiju eksperti </a:t>
            </a:r>
          </a:p>
          <a:p>
            <a:pPr marL="0" indent="0" algn="r"/>
            <a:r>
              <a:rPr lang="lv-LV" altLang="lv-LV" sz="1200" b="1" dirty="0">
                <a:latin typeface="Calibri" panose="020F0502020204030204" pitchFamily="34" charset="0"/>
              </a:rPr>
              <a:t>*Aizsardzības ministrijas eksperti </a:t>
            </a:r>
          </a:p>
          <a:p>
            <a:pPr marL="0" indent="0" algn="r"/>
            <a:r>
              <a:rPr lang="lv-LV" altLang="lv-LV" sz="1200" b="1" dirty="0">
                <a:latin typeface="Calibri" panose="020F0502020204030204" pitchFamily="34" charset="0"/>
              </a:rPr>
              <a:t>*Iespējamās misijas eksperti </a:t>
            </a:r>
          </a:p>
          <a:p>
            <a:pPr marL="0" indent="0" algn="r"/>
            <a:r>
              <a:rPr lang="lv-LV" altLang="lv-LV" sz="1200" b="1" dirty="0">
                <a:latin typeface="Calibri" panose="020F0502020204030204" pitchFamily="34" charset="0"/>
              </a:rPr>
              <a:t>*starptautiskie eksperti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010911"/>
              </p:ext>
            </p:extLst>
          </p:nvPr>
        </p:nvGraphicFramePr>
        <p:xfrm>
          <a:off x="2544761" y="1140900"/>
          <a:ext cx="8656638" cy="5304396"/>
        </p:xfrm>
        <a:graphic>
          <a:graphicData uri="http://schemas.openxmlformats.org/drawingml/2006/table">
            <a:tbl>
              <a:tblPr firstRow="1" bandRow="1"/>
              <a:tblGrid>
                <a:gridCol w="1314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15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02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70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4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Projekta iesniedzēja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augstskola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2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Sadarbības partneri, 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eksperti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2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Programmu skaits projektā (23)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2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Programmu līmeņi un nosaukumi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30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DU, </a:t>
                      </a:r>
                      <a:r>
                        <a:rPr lang="lv-LV" sz="12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LiepU</a:t>
                      </a: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RTA, JVLMA, LSPA, eksperti*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SP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 Integrētais pedagoģijas bakalaurs - </a:t>
                      </a:r>
                      <a:r>
                        <a:rPr lang="lv-LV" sz="1200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atbilstoši LU specializācijai 3 apakšprogrammas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 MA pedag. 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 MA pedag. Izglītības tehnoloģijas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 2. līmeņa prof. AI (pēc ne-pedag. BA) – </a:t>
                      </a:r>
                      <a:r>
                        <a:rPr lang="lv-LV" sz="1200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atbilstoši LU specializācijai 4 apakšprogrammas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 PhD pedagoģijā (KDSP)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4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LU, LiepU, RTA, JVLMA, LSPA, eksperti*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SP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 Integrētais pedagoģijas bakalaurs  - </a:t>
                      </a:r>
                      <a:r>
                        <a:rPr lang="lv-LV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atbilstoši DU specializācijai 2 apakšprogrammas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 2. līmeņa prof. AI (pēc ne-</a:t>
                      </a:r>
                      <a:r>
                        <a:rPr lang="lv-LV" sz="12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</a:t>
                      </a: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BA) – </a:t>
                      </a:r>
                      <a:r>
                        <a:rPr lang="lv-LV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atbilstoši DU specializācijai 3 apakšprogrammas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2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LiepU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LU, DU, RTA, eksperti*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SP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 Pirmsskolas skolotājs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 Sākumskolas skolotājs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 Logopēdija 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0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RTA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LU, DU, LiepU, eksperti*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SP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 Speciālās izglītības skolotājs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0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JVLMA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DU, LU, LKA, LMA, LiepU, eksperti*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SP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 Mūzika un māksla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 Kultūras izpratne un pašizpausme mākslās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0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LSPA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DU, LU, RSU, LiepU, eksperti*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SP</a:t>
                      </a:r>
                      <a:endParaRPr lang="lv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 Sports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 Veselība un fiziskās aktivitātes</a:t>
                      </a:r>
                      <a:endParaRPr lang="lv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21" marR="60321" marT="30161" marB="301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2519363" y="539750"/>
            <a:ext cx="92090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lv-LV" altLang="lv-LV" sz="2000" b="1" dirty="0">
                <a:solidFill>
                  <a:srgbClr val="67478B"/>
                </a:solidFill>
                <a:latin typeface="Verdana" panose="020B0604030504040204" pitchFamily="34" charset="0"/>
              </a:rPr>
              <a:t>Pedagoģijas studiju programmu </a:t>
            </a:r>
            <a:r>
              <a:rPr lang="lv-LV" altLang="lv-LV" sz="2000" b="1" dirty="0" err="1">
                <a:solidFill>
                  <a:srgbClr val="67478B"/>
                </a:solidFill>
                <a:latin typeface="Verdana" panose="020B0604030504040204" pitchFamily="34" charset="0"/>
              </a:rPr>
              <a:t>jaunveides</a:t>
            </a:r>
            <a:r>
              <a:rPr lang="lv-LV" altLang="lv-LV" sz="2000" b="1" dirty="0">
                <a:solidFill>
                  <a:srgbClr val="67478B"/>
                </a:solidFill>
                <a:latin typeface="Verdana" panose="020B0604030504040204" pitchFamily="34" charset="0"/>
              </a:rPr>
              <a:t> projekti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BT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01D1E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63244</TotalTime>
  <Words>807</Words>
  <Application>Microsoft Office PowerPoint</Application>
  <PresentationFormat>Widescreen</PresentationFormat>
  <Paragraphs>170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MS PGothic</vt:lpstr>
      <vt:lpstr>Arial</vt:lpstr>
      <vt:lpstr>Calibri</vt:lpstr>
      <vt:lpstr>Futura Medium</vt:lpstr>
      <vt:lpstr>Gotham Book</vt:lpstr>
      <vt:lpstr>Times New Roman</vt:lpstr>
      <vt:lpstr>Verdana</vt:lpstr>
      <vt:lpstr>Wingdings</vt:lpstr>
      <vt:lpstr>89_Prezentacija_templateLV</vt:lpstr>
      <vt:lpstr>3_Custom Design</vt:lpstr>
      <vt:lpstr>KONCEPTUĀLI JAUNAS PEDAGOGU IZGLĪTĪBAS SISTĒMAS IZVEIDE LATVIJĀ</vt:lpstr>
      <vt:lpstr>Mūsu apsvērumi </vt:lpstr>
      <vt:lpstr>Vērtības skolotājiem un skolām</vt:lpstr>
      <vt:lpstr>Studiju programmu veidošanas pamatprincipi skolotāja profesionālās kvalifikācijas iegūšanai</vt:lpstr>
      <vt:lpstr>PowerPoint Presentation</vt:lpstr>
      <vt:lpstr>Studijas pēc skolotāja profesionālās kvalifikācijas iegūšanas</vt:lpstr>
      <vt:lpstr>Studiju programmu satura veidošanas pamatprincipi </vt:lpstr>
      <vt:lpstr>Instrumenti mērķu sasniegšanai </vt:lpstr>
      <vt:lpstr>PowerPoint Presentation</vt:lpstr>
      <vt:lpstr>Studiju programmu jaunveides plānu sagatavošana</vt:lpstr>
      <vt:lpstr>Saeimas atbalsts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Dace Jansone</cp:lastModifiedBy>
  <cp:revision>169</cp:revision>
  <cp:lastPrinted>2017-11-09T11:38:41Z</cp:lastPrinted>
  <dcterms:created xsi:type="dcterms:W3CDTF">2014-11-20T14:46:47Z</dcterms:created>
  <dcterms:modified xsi:type="dcterms:W3CDTF">2017-11-14T14:34:45Z</dcterms:modified>
</cp:coreProperties>
</file>